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0" algn="ctr" defTabSz="6477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500" b="0" i="0" u="none" strike="noStrike" cap="none" spc="0" normalizeH="0" baseline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/>
    <p:restoredTop sz="94622"/>
  </p:normalViewPr>
  <p:slideViewPr>
    <p:cSldViewPr snapToGrid="0" snapToObjects="1">
      <p:cViewPr>
        <p:scale>
          <a:sx n="47" d="100"/>
          <a:sy n="47" d="100"/>
        </p:scale>
        <p:origin x="-384" y="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58761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ondertit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>
            <a:spLocks noGrp="1"/>
          </p:cNvSpPr>
          <p:nvPr>
            <p:ph type="title"/>
          </p:nvPr>
        </p:nvSpPr>
        <p:spPr>
          <a:xfrm>
            <a:off x="1257300" y="5397500"/>
            <a:ext cx="21869400" cy="5461000"/>
          </a:xfrm>
          <a:prstGeom prst="rect">
            <a:avLst/>
          </a:prstGeom>
        </p:spPr>
        <p:txBody>
          <a:bodyPr/>
          <a:lstStyle>
            <a:lvl1pPr>
              <a:defRPr sz="14900" spc="298"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1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57300" y="2895600"/>
            <a:ext cx="21869400" cy="25019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7700" cap="all" spc="30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257300" y="1854200"/>
            <a:ext cx="21869400" cy="10502900"/>
          </a:xfrm>
          <a:prstGeom prst="rect">
            <a:avLst/>
          </a:prstGeom>
        </p:spPr>
        <p:txBody>
          <a:bodyPr anchor="ctr"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Afbeelding"/>
          <p:cNvSpPr>
            <a:spLocks noGrp="1"/>
          </p:cNvSpPr>
          <p:nvPr>
            <p:ph type="pic" sz="half" idx="13"/>
          </p:nvPr>
        </p:nvSpPr>
        <p:spPr>
          <a:xfrm>
            <a:off x="12344400" y="7213475"/>
            <a:ext cx="10807966" cy="70280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Afbeelding"/>
          <p:cNvSpPr>
            <a:spLocks noGrp="1"/>
          </p:cNvSpPr>
          <p:nvPr>
            <p:ph type="pic" sz="half" idx="14"/>
          </p:nvPr>
        </p:nvSpPr>
        <p:spPr>
          <a:xfrm>
            <a:off x="12358081" y="833053"/>
            <a:ext cx="10758605" cy="62865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Afbeelding"/>
          <p:cNvSpPr>
            <a:spLocks noGrp="1"/>
          </p:cNvSpPr>
          <p:nvPr>
            <p:ph type="pic" sz="half" idx="15"/>
          </p:nvPr>
        </p:nvSpPr>
        <p:spPr>
          <a:xfrm>
            <a:off x="1244661" y="1524000"/>
            <a:ext cx="10782301" cy="1095210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tweem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Afbeelding"/>
          <p:cNvSpPr>
            <a:spLocks noGrp="1"/>
          </p:cNvSpPr>
          <p:nvPr>
            <p:ph type="pic" sz="half" idx="13"/>
          </p:nvPr>
        </p:nvSpPr>
        <p:spPr>
          <a:xfrm>
            <a:off x="12314767" y="1429600"/>
            <a:ext cx="10833102" cy="110037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Afbeelding"/>
          <p:cNvSpPr>
            <a:spLocks noGrp="1"/>
          </p:cNvSpPr>
          <p:nvPr>
            <p:ph type="pic" sz="half" idx="14"/>
          </p:nvPr>
        </p:nvSpPr>
        <p:spPr>
          <a:xfrm>
            <a:off x="1078993" y="1497954"/>
            <a:ext cx="10998201" cy="11015266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6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'"/>
          <p:cNvSpPr txBox="1">
            <a:spLocks noGrp="1"/>
          </p:cNvSpPr>
          <p:nvPr>
            <p:ph type="body" sz="quarter" idx="13"/>
          </p:nvPr>
        </p:nvSpPr>
        <p:spPr>
          <a:xfrm>
            <a:off x="11493500" y="9931400"/>
            <a:ext cx="139905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000" spc="36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'</a:t>
            </a:r>
          </a:p>
        </p:txBody>
      </p:sp>
      <p:sp>
        <p:nvSpPr>
          <p:cNvPr id="124" name="'"/>
          <p:cNvSpPr txBox="1">
            <a:spLocks noGrp="1"/>
          </p:cNvSpPr>
          <p:nvPr>
            <p:ph type="body" sz="quarter" idx="14"/>
          </p:nvPr>
        </p:nvSpPr>
        <p:spPr>
          <a:xfrm>
            <a:off x="11493500" y="2514600"/>
            <a:ext cx="1399059" cy="27051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8000" spc="36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r>
              <a:t>'</a:t>
            </a:r>
          </a:p>
        </p:txBody>
      </p:sp>
      <p:sp>
        <p:nvSpPr>
          <p:cNvPr id="125" name="— Johnny Appleseed"/>
          <p:cNvSpPr txBox="1">
            <a:spLocks noGrp="1"/>
          </p:cNvSpPr>
          <p:nvPr>
            <p:ph type="body" sz="quarter" idx="15"/>
          </p:nvPr>
        </p:nvSpPr>
        <p:spPr>
          <a:xfrm>
            <a:off x="1257300" y="9118600"/>
            <a:ext cx="21869400" cy="7620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i="1" spc="76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r>
              <a:t>— Johnny Appleseed</a:t>
            </a:r>
          </a:p>
        </p:txBody>
      </p:sp>
      <p:sp>
        <p:nvSpPr>
          <p:cNvPr id="126" name="Typ hier een citaat."/>
          <p:cNvSpPr txBox="1">
            <a:spLocks noGrp="1"/>
          </p:cNvSpPr>
          <p:nvPr>
            <p:ph type="body" sz="quarter" idx="16"/>
          </p:nvPr>
        </p:nvSpPr>
        <p:spPr>
          <a:xfrm>
            <a:off x="1257300" y="7518400"/>
            <a:ext cx="21869400" cy="14478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500"/>
              </a:spcBef>
              <a:buClrTx/>
              <a:buSzTx/>
              <a:buNone/>
              <a:defRPr sz="8200" cap="all" spc="656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Typ hier een citaat.</a:t>
            </a:r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585596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 -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>
            <a:spLocks noGrp="1"/>
          </p:cNvSpPr>
          <p:nvPr>
            <p:ph type="pic" idx="13"/>
          </p:nvPr>
        </p:nvSpPr>
        <p:spPr>
          <a:xfrm>
            <a:off x="800100" y="3962400"/>
            <a:ext cx="22772998" cy="14808393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eltekst"/>
          <p:cNvSpPr txBox="1">
            <a:spLocks noGrp="1"/>
          </p:cNvSpPr>
          <p:nvPr>
            <p:ph type="title"/>
          </p:nvPr>
        </p:nvSpPr>
        <p:spPr>
          <a:xfrm>
            <a:off x="1257300" y="1663700"/>
            <a:ext cx="21869400" cy="1866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0500" spc="209"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57300" y="711200"/>
            <a:ext cx="21869400" cy="9525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5800" cap="all" spc="116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fbeelding"/>
          <p:cNvSpPr>
            <a:spLocks noGrp="1"/>
          </p:cNvSpPr>
          <p:nvPr>
            <p:ph type="pic" idx="13"/>
          </p:nvPr>
        </p:nvSpPr>
        <p:spPr>
          <a:xfrm>
            <a:off x="1257300" y="3263900"/>
            <a:ext cx="21869402" cy="14220819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1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2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1pPr>
            <a:lvl2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2pPr>
            <a:lvl3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3pPr>
            <a:lvl4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4pPr>
            <a:lvl5pPr marL="0" indent="0" algn="ctr">
              <a:spcBef>
                <a:spcPts val="0"/>
              </a:spcBef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kst"/>
          <p:cNvSpPr txBox="1">
            <a:spLocks noGrp="1"/>
          </p:cNvSpPr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z="14900" spc="298"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4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 txBox="1">
            <a:spLocks noGrp="1"/>
          </p:cNvSpPr>
          <p:nvPr>
            <p:ph type="title"/>
          </p:nvPr>
        </p:nvSpPr>
        <p:spPr>
          <a:xfrm>
            <a:off x="1257300" y="4343400"/>
            <a:ext cx="21869400" cy="5016500"/>
          </a:xfrm>
          <a:prstGeom prst="rect">
            <a:avLst/>
          </a:prstGeom>
        </p:spPr>
        <p:txBody>
          <a:bodyPr anchor="ctr"/>
          <a:lstStyle>
            <a:lvl1pPr>
              <a:defRPr sz="14900" spc="298"/>
            </a:lvl1pPr>
          </a:lstStyle>
          <a:p>
            <a:r>
              <a:t>Titeltekst</a:t>
            </a:r>
          </a:p>
        </p:txBody>
      </p:sp>
      <p:sp>
        <p:nvSpPr>
          <p:cNvPr id="4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Afbeelding"/>
          <p:cNvSpPr>
            <a:spLocks noGrp="1"/>
          </p:cNvSpPr>
          <p:nvPr>
            <p:ph type="pic" idx="13"/>
          </p:nvPr>
        </p:nvSpPr>
        <p:spPr>
          <a:xfrm>
            <a:off x="9287692" y="1473939"/>
            <a:ext cx="14798045" cy="10998201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" name="Titeltekst"/>
          <p:cNvSpPr txBox="1">
            <a:spLocks noGrp="1"/>
          </p:cNvSpPr>
          <p:nvPr>
            <p:ph type="title"/>
          </p:nvPr>
        </p:nvSpPr>
        <p:spPr>
          <a:xfrm>
            <a:off x="1257300" y="5892800"/>
            <a:ext cx="8483600" cy="50292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10500" spc="209"/>
            </a:lvl1pPr>
          </a:lstStyle>
          <a:p>
            <a:r>
              <a:t>Titeltekst</a:t>
            </a:r>
          </a:p>
        </p:txBody>
      </p:sp>
      <p:sp>
        <p:nvSpPr>
          <p:cNvPr id="58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257300" y="4000500"/>
            <a:ext cx="8483600" cy="1905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5800" cap="all" spc="116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6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>
            <a:spLocks noGrp="1"/>
          </p:cNvSpPr>
          <p:nvPr>
            <p:ph type="body" sz="quarter" idx="13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donec quis nunc</a:t>
            </a:r>
          </a:p>
        </p:txBody>
      </p:sp>
      <p:sp>
        <p:nvSpPr>
          <p:cNvPr id="7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7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fbeelding"/>
          <p:cNvSpPr>
            <a:spLocks noGrp="1"/>
          </p:cNvSpPr>
          <p:nvPr>
            <p:ph type="pic" sz="half" idx="13"/>
          </p:nvPr>
        </p:nvSpPr>
        <p:spPr>
          <a:xfrm>
            <a:off x="10477500" y="3124200"/>
            <a:ext cx="12623801" cy="9382260"/>
          </a:xfrm>
          <a:prstGeom prst="rect">
            <a:avLst/>
          </a:pr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Lorem ipsum"/>
          <p:cNvSpPr txBox="1">
            <a:spLocks noGrp="1"/>
          </p:cNvSpPr>
          <p:nvPr>
            <p:ph type="body" sz="quarter" idx="14"/>
          </p:nvPr>
        </p:nvSpPr>
        <p:spPr>
          <a:xfrm>
            <a:off x="1257300" y="1879600"/>
            <a:ext cx="218694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800" cap="all" spc="342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r>
              <a:t>Lorem ipsum</a:t>
            </a:r>
          </a:p>
        </p:txBody>
      </p:sp>
      <p:sp>
        <p:nvSpPr>
          <p:cNvPr id="87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88" name="Hoofdtekst - niveau één…"/>
          <p:cNvSpPr txBox="1">
            <a:spLocks noGrp="1"/>
          </p:cNvSpPr>
          <p:nvPr>
            <p:ph type="body" sz="half" idx="1"/>
          </p:nvPr>
        </p:nvSpPr>
        <p:spPr>
          <a:xfrm>
            <a:off x="1257300" y="3632200"/>
            <a:ext cx="8382000" cy="8470900"/>
          </a:xfrm>
          <a:prstGeom prst="rect">
            <a:avLst/>
          </a:prstGeom>
        </p:spPr>
        <p:txBody>
          <a:bodyPr/>
          <a:lstStyle>
            <a:lvl1pPr>
              <a:spcBef>
                <a:spcPts val="4000"/>
              </a:spcBef>
              <a:defRPr sz="3500" spc="70"/>
            </a:lvl1pPr>
            <a:lvl2pPr>
              <a:spcBef>
                <a:spcPts val="4000"/>
              </a:spcBef>
              <a:defRPr sz="3500" spc="70"/>
            </a:lvl2pPr>
            <a:lvl3pPr>
              <a:spcBef>
                <a:spcPts val="4000"/>
              </a:spcBef>
              <a:defRPr sz="3500" spc="70"/>
            </a:lvl3pPr>
            <a:lvl4pPr>
              <a:spcBef>
                <a:spcPts val="4000"/>
              </a:spcBef>
              <a:defRPr sz="3500" spc="70"/>
            </a:lvl4pPr>
            <a:lvl5pPr>
              <a:spcBef>
                <a:spcPts val="4000"/>
              </a:spcBef>
              <a:defRPr sz="3500" spc="7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9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83939"/>
            <a:ext cx="479216" cy="498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>
            <a:spLocks noGrp="1"/>
          </p:cNvSpPr>
          <p:nvPr>
            <p:ph type="title"/>
          </p:nvPr>
        </p:nvSpPr>
        <p:spPr>
          <a:xfrm>
            <a:off x="1257300" y="825500"/>
            <a:ext cx="218694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257300" y="3352800"/>
            <a:ext cx="21869400" cy="906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52392" y="12971239"/>
            <a:ext cx="479216" cy="4989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 cap="all" spc="48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3429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6858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10287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13716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7145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20574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24003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2743200" algn="ctr" defTabSz="6477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all" spc="116" baseline="0"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50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101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52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203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2540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3048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3556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4064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4572000" marR="0" indent="-508000" algn="l" defTabSz="647700" rtl="0" latinLnBrk="0">
        <a:lnSpc>
          <a:spcPct val="100000"/>
        </a:lnSpc>
        <a:spcBef>
          <a:spcPts val="48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sz="4200" b="0" i="0" u="none" strike="noStrike" cap="none" spc="84" baseline="0"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6477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all" spc="48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22.jpeg"/><Relationship Id="rId5" Type="http://schemas.openxmlformats.org/officeDocument/2006/relationships/image" Target="../media/image28.jpeg"/><Relationship Id="rId1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openxmlformats.org/officeDocument/2006/relationships/image" Target="../media/image27.png"/><Relationship Id="rId9" Type="http://schemas.openxmlformats.org/officeDocument/2006/relationships/image" Target="../media/image20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-Power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C-Power</a:t>
            </a:r>
          </a:p>
        </p:txBody>
      </p:sp>
      <p:sp>
        <p:nvSpPr>
          <p:cNvPr id="159" name="Workshop 1: 22 mei 2019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Workshop </a:t>
            </a:r>
            <a:r>
              <a:rPr lang="fr-BE" smtClean="0"/>
              <a:t>3</a:t>
            </a:r>
            <a:r>
              <a:rPr smtClean="0"/>
              <a:t>: </a:t>
            </a:r>
            <a:r>
              <a:t>22 </a:t>
            </a:r>
            <a:r>
              <a:rPr dirty="0" err="1"/>
              <a:t>mei</a:t>
            </a:r>
            <a:r>
              <a:rPr dirty="0"/>
              <a:t> 2019</a:t>
            </a:r>
          </a:p>
        </p:txBody>
      </p:sp>
      <p:pic>
        <p:nvPicPr>
          <p:cNvPr id="3" name="Afbeelding 2" descr="Afbeelding met ballon, ventilator, vliegtuig&#10;&#10;&#10;&#10;Automatisch gegenereerde beschrijving">
            <a:extLst>
              <a:ext uri="{FF2B5EF4-FFF2-40B4-BE49-F238E27FC236}">
                <a16:creationId xmlns:a16="http://schemas.microsoft.com/office/drawing/2014/main" xmlns="" id="{C0223F5A-0135-744A-8611-11DD2D83E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3900" y="10820400"/>
            <a:ext cx="2082800" cy="19304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CE NL.png" descr="CE N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0336" y="234950"/>
            <a:ext cx="17705732" cy="13246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19" name="cotton_PNG19.png" descr="cotton_PNG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1502" y="355600"/>
            <a:ext cx="5130801" cy="3784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0" name="stoffen.png" descr="stoff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34105" y="3230837"/>
            <a:ext cx="2315790" cy="125332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1" name="Metselkoord.JPG.jpg" descr="Metselkoord.JP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07071" y="3290000"/>
            <a:ext cx="1518856" cy="1135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2" name="580b57fbd9996e24bc43bf75.png" descr="580b57fbd9996e24bc43bf7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27097" y="4523463"/>
            <a:ext cx="1106164" cy="132739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3" name="1457db981c4b533.jpg" descr="1457db981c4b533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97428" y="5506198"/>
            <a:ext cx="2165503" cy="140924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4" name="person-png-115539895048ojcazna82.png" descr="person-png-115539895048ojcazna8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90254" y="7106326"/>
            <a:ext cx="810655" cy="186112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5" name="10.jpg" descr="10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19008" y="8736568"/>
            <a:ext cx="2315790" cy="154114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6" name="blok_verbrandingsovens_imagesdesk_tot_20171024_jonas_roosens_isvag_id-201610241028060kopie.jpg" descr="blok_verbrandingsovens_imagesdesk_tot_20171024_jonas_roosens_isvag_id-201610241028060kopie.jpg"/>
          <p:cNvPicPr>
            <a:picLocks noChangeAspect="1"/>
          </p:cNvPicPr>
          <p:nvPr/>
        </p:nvPicPr>
        <p:blipFill>
          <a:blip r:embed="rId10">
            <a:extLst/>
          </a:blip>
          <a:srcRect t="24136" b="21624"/>
          <a:stretch>
            <a:fillRect/>
          </a:stretch>
        </p:blipFill>
        <p:spPr>
          <a:xfrm>
            <a:off x="9701755" y="10804386"/>
            <a:ext cx="2350391" cy="127482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7" name="Plastic-afval-vuilnisbelt.jpg" descr="Plastic-afval-vuilnisbelt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20888" y="12098837"/>
            <a:ext cx="2112030" cy="140924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8" name="1283b6ea7df958dba095f713101987c4_f4297.png" descr="1283b6ea7df958dba095f713101987c4_f4297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558381" y="8465998"/>
            <a:ext cx="3607101" cy="208228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29" name="logokringwinkel-790.png" descr="logokringwinkel-790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458629" y="6527079"/>
            <a:ext cx="4815888" cy="1506061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30" name="the-10-minute-skirt-refashion-3.jpg" descr="the-10-minute-skirt-refashion-3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803360" y="4711038"/>
            <a:ext cx="2781953" cy="186112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31" name="KidSilk.png" descr="KidSilk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9888964" y="1854783"/>
            <a:ext cx="1955218" cy="195521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  <p:bldP spid="220" grpId="3" animBg="1" advAuto="0"/>
      <p:bldP spid="221" grpId="2" animBg="1" advAuto="0"/>
      <p:bldP spid="222" grpId="4" animBg="1" advAuto="0"/>
      <p:bldP spid="223" grpId="5" animBg="1" advAuto="0"/>
      <p:bldP spid="224" grpId="6" animBg="1" advAuto="0"/>
      <p:bldP spid="225" grpId="7" animBg="1" advAuto="0"/>
      <p:bldP spid="226" grpId="8" animBg="1" advAuto="0"/>
      <p:bldP spid="227" grpId="9" animBg="1" advAuto="0"/>
      <p:bldP spid="228" grpId="10" animBg="1" advAuto="0"/>
      <p:bldP spid="229" grpId="11" animBg="1" advAuto="0"/>
      <p:bldP spid="230" grpId="12" animBg="1" advAuto="0"/>
      <p:bldP spid="231" grpId="1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DPwGbHmWAAAip89.jpg" descr="DPwGbHmWAAAip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4040" y="673852"/>
            <a:ext cx="19375920" cy="1236829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New-Textiles-EMA.png" descr="New-Textiles-E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1195" y="370272"/>
            <a:ext cx="18544697" cy="1297545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logokringwinkel-790.png" descr="logokringwinkel-7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830" y="3130039"/>
            <a:ext cx="20894340" cy="653423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CE NL.png" descr="CE N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0336" y="234950"/>
            <a:ext cx="17705732" cy="13246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40" name="Ovaal"/>
          <p:cNvSpPr/>
          <p:nvPr/>
        </p:nvSpPr>
        <p:spPr>
          <a:xfrm>
            <a:off x="16118633" y="4289273"/>
            <a:ext cx="4218971" cy="2385895"/>
          </a:xfrm>
          <a:prstGeom prst="ellipse">
            <a:avLst/>
          </a:prstGeom>
          <a:ln w="152400">
            <a:solidFill>
              <a:srgbClr val="FF93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41" name="Ovaal"/>
          <p:cNvSpPr/>
          <p:nvPr/>
        </p:nvSpPr>
        <p:spPr>
          <a:xfrm>
            <a:off x="15195075" y="5936818"/>
            <a:ext cx="4218971" cy="2385894"/>
          </a:xfrm>
          <a:prstGeom prst="ellipse">
            <a:avLst/>
          </a:prstGeom>
          <a:ln w="152400">
            <a:solidFill>
              <a:srgbClr val="FF93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42" name="Ovaal"/>
          <p:cNvSpPr/>
          <p:nvPr/>
        </p:nvSpPr>
        <p:spPr>
          <a:xfrm>
            <a:off x="13757470" y="7512654"/>
            <a:ext cx="4218971" cy="2385895"/>
          </a:xfrm>
          <a:prstGeom prst="ellipse">
            <a:avLst/>
          </a:prstGeom>
          <a:ln w="152400">
            <a:solidFill>
              <a:srgbClr val="FF93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243" name="HERSTELLEN"/>
          <p:cNvSpPr txBox="1"/>
          <p:nvPr/>
        </p:nvSpPr>
        <p:spPr>
          <a:xfrm>
            <a:off x="2142601" y="8686454"/>
            <a:ext cx="284753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HERSTELLEN</a:t>
            </a:r>
          </a:p>
        </p:txBody>
      </p:sp>
      <p:sp>
        <p:nvSpPr>
          <p:cNvPr id="244" name="HERGEBRUIKEN"/>
          <p:cNvSpPr txBox="1"/>
          <p:nvPr/>
        </p:nvSpPr>
        <p:spPr>
          <a:xfrm>
            <a:off x="1813449" y="7480300"/>
            <a:ext cx="3505836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HERGEBRUIKEN</a:t>
            </a:r>
          </a:p>
        </p:txBody>
      </p:sp>
      <p:sp>
        <p:nvSpPr>
          <p:cNvPr id="245" name="HERBESTEMMEN"/>
          <p:cNvSpPr txBox="1"/>
          <p:nvPr/>
        </p:nvSpPr>
        <p:spPr>
          <a:xfrm>
            <a:off x="1694768" y="6080621"/>
            <a:ext cx="374319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HERBESTEMMEN</a:t>
            </a:r>
          </a:p>
        </p:txBody>
      </p:sp>
      <p:pic>
        <p:nvPicPr>
          <p:cNvPr id="246" name="logokringwinkel-790.png" descr="logokringwinkel-79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8423" y="3889475"/>
            <a:ext cx="4815888" cy="150606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2" animBg="1" advAuto="0"/>
      <p:bldP spid="241" grpId="4" animBg="1" advAuto="0"/>
      <p:bldP spid="242" grpId="6" animBg="1" advAuto="0"/>
      <p:bldP spid="243" grpId="5" animBg="1" advAuto="0"/>
      <p:bldP spid="244" grpId="3" animBg="1" advAuto="0"/>
      <p:bldP spid="24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WAT IS JOUW IDE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4745">
              <a:defRPr sz="5684" spc="113"/>
            </a:lvl1pPr>
          </a:lstStyle>
          <a:p>
            <a:r>
              <a:t>WAT IS JOUW IDEE?</a:t>
            </a:r>
          </a:p>
        </p:txBody>
      </p:sp>
      <p:sp>
        <p:nvSpPr>
          <p:cNvPr id="249" name="HERBESTEMME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latin typeface="Avenir Heavy"/>
                <a:ea typeface="Avenir Heavy"/>
                <a:cs typeface="Avenir Heavy"/>
                <a:sym typeface="Avenir Heavy"/>
              </a:rPr>
              <a:t>HERBESTEMMEN</a:t>
            </a:r>
            <a:r>
              <a:t>:</a:t>
            </a:r>
          </a:p>
          <a:p>
            <a:pPr lvl="1"/>
            <a:r>
              <a:t>Van AFVAL naar NIEUW PRODUCT</a:t>
            </a:r>
          </a:p>
          <a:p>
            <a:r>
              <a:rPr u="sng">
                <a:latin typeface="Avenir Heavy"/>
                <a:ea typeface="Avenir Heavy"/>
                <a:cs typeface="Avenir Heavy"/>
                <a:sym typeface="Avenir Heavy"/>
              </a:rPr>
              <a:t>HERGEBRUIKEN</a:t>
            </a:r>
            <a:r>
              <a:t>:</a:t>
            </a:r>
          </a:p>
          <a:p>
            <a:pPr lvl="1"/>
            <a:r>
              <a:t>Van AFVAL naar NIEUWE DIENST</a:t>
            </a:r>
          </a:p>
          <a:p>
            <a:r>
              <a:rPr u="sng">
                <a:latin typeface="Avenir Heavy"/>
                <a:ea typeface="Avenir Heavy"/>
                <a:cs typeface="Avenir Heavy"/>
                <a:sym typeface="Avenir Heavy"/>
              </a:rPr>
              <a:t>HERSTELLEN</a:t>
            </a:r>
            <a:r>
              <a:t>:</a:t>
            </a:r>
          </a:p>
          <a:p>
            <a:pPr lvl="1"/>
            <a:r>
              <a:t>Van BIJNA AFVAL naar HETZELFDE VOORWERP</a:t>
            </a:r>
          </a:p>
        </p:txBody>
      </p:sp>
      <p:pic>
        <p:nvPicPr>
          <p:cNvPr id="250" name="logokringwinkel-790.png" descr="logokringwinkel-79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2739" y="1033610"/>
            <a:ext cx="13188227" cy="412431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Wat is circulaire economi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4745">
              <a:defRPr sz="10290" spc="205"/>
            </a:lvl1pPr>
          </a:lstStyle>
          <a:p>
            <a:r>
              <a:t>Wat is circulaire economie?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Wat is circulaire economi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4745">
              <a:defRPr sz="10290" spc="205"/>
            </a:lvl1pPr>
          </a:lstStyle>
          <a:p>
            <a:r>
              <a:t>Wat is circulaire economie?</a:t>
            </a:r>
          </a:p>
        </p:txBody>
      </p:sp>
      <p:sp>
        <p:nvSpPr>
          <p:cNvPr id="164" name="CIRKEL"/>
          <p:cNvSpPr txBox="1"/>
          <p:nvPr/>
        </p:nvSpPr>
        <p:spPr>
          <a:xfrm>
            <a:off x="14399012" y="2134291"/>
            <a:ext cx="4780776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0900"/>
            </a:lvl1pPr>
          </a:lstStyle>
          <a:p>
            <a:r>
              <a:t>CIRKEL</a:t>
            </a:r>
          </a:p>
        </p:txBody>
      </p:sp>
      <p:sp>
        <p:nvSpPr>
          <p:cNvPr id="165" name="ECONOMIE"/>
          <p:cNvSpPr txBox="1"/>
          <p:nvPr/>
        </p:nvSpPr>
        <p:spPr>
          <a:xfrm>
            <a:off x="13374607" y="7299859"/>
            <a:ext cx="7824852" cy="199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10900"/>
            </a:lvl1pPr>
          </a:lstStyle>
          <a:p>
            <a:r>
              <a:t>ECONOMIE</a:t>
            </a:r>
          </a:p>
        </p:txBody>
      </p:sp>
      <p:sp>
        <p:nvSpPr>
          <p:cNvPr id="166" name="Lijn"/>
          <p:cNvSpPr/>
          <p:nvPr/>
        </p:nvSpPr>
        <p:spPr>
          <a:xfrm flipV="1">
            <a:off x="9345299" y="3231849"/>
            <a:ext cx="4773688" cy="3431764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67" name="Lijn"/>
          <p:cNvSpPr/>
          <p:nvPr/>
        </p:nvSpPr>
        <p:spPr>
          <a:xfrm>
            <a:off x="9386781" y="6832298"/>
            <a:ext cx="3721295" cy="1524477"/>
          </a:xfrm>
          <a:prstGeom prst="line">
            <a:avLst/>
          </a:prstGeom>
          <a:ln w="25400">
            <a:solidFill>
              <a:schemeClr val="accent5">
                <a:alpha val="7500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 cap="all" spc="48"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sp>
        <p:nvSpPr>
          <p:cNvPr id="168" name="Cirkel"/>
          <p:cNvSpPr/>
          <p:nvPr/>
        </p:nvSpPr>
        <p:spPr>
          <a:xfrm>
            <a:off x="20072047" y="2496241"/>
            <a:ext cx="1270001" cy="1270001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  <p:pic>
        <p:nvPicPr>
          <p:cNvPr id="169" name="Lineaire-economie.png" descr="Lineaire-econom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79727" y="9311475"/>
            <a:ext cx="10414611" cy="511816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2" animBg="1" advAuto="0"/>
      <p:bldP spid="165" grpId="5" animBg="1" advAuto="0"/>
      <p:bldP spid="166" grpId="1" animBg="1" advAuto="0"/>
      <p:bldP spid="167" grpId="4" animBg="1" advAuto="0"/>
      <p:bldP spid="168" grpId="3" animBg="1" advAuto="0"/>
      <p:bldP spid="169" grpId="6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ineaire Economie: Op 1 lij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4745">
              <a:defRPr sz="5684" spc="113"/>
            </a:lvl1pPr>
          </a:lstStyle>
          <a:p>
            <a:r>
              <a:t>Lineaire Economie: Op 1 lijn</a:t>
            </a:r>
          </a:p>
        </p:txBody>
      </p:sp>
      <p:pic>
        <p:nvPicPr>
          <p:cNvPr id="172" name="Lineaire-economie.png" descr="Lineaire-econom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300" y="3460750"/>
            <a:ext cx="17805400" cy="87503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73" name="Pijl"/>
          <p:cNvSpPr/>
          <p:nvPr/>
        </p:nvSpPr>
        <p:spPr>
          <a:xfrm>
            <a:off x="3401353" y="9927598"/>
            <a:ext cx="18059055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 cap="all" spc="48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irculaire economie: In een cirk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34745">
              <a:defRPr sz="5684" spc="113"/>
            </a:lvl1pPr>
          </a:lstStyle>
          <a:p>
            <a:r>
              <a:t>Circulaire economie: In een cirkel</a:t>
            </a:r>
          </a:p>
        </p:txBody>
      </p:sp>
      <p:pic>
        <p:nvPicPr>
          <p:cNvPr id="176" name="Circulaire-economie_nieuw.jpg" descr="Circulaire-economie_nieuw.jpg"/>
          <p:cNvPicPr>
            <a:picLocks noChangeAspect="1"/>
          </p:cNvPicPr>
          <p:nvPr/>
        </p:nvPicPr>
        <p:blipFill>
          <a:blip r:embed="rId2">
            <a:extLst/>
          </a:blip>
          <a:srcRect l="2316" t="23451" r="581" b="26112"/>
          <a:stretch>
            <a:fillRect/>
          </a:stretch>
        </p:blipFill>
        <p:spPr>
          <a:xfrm>
            <a:off x="1444805" y="3235104"/>
            <a:ext cx="22003107" cy="8579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1528" extrusionOk="0">
                <a:moveTo>
                  <a:pt x="9841" y="0"/>
                </a:moveTo>
                <a:cubicBezTo>
                  <a:pt x="9776" y="0"/>
                  <a:pt x="9748" y="58"/>
                  <a:pt x="9740" y="208"/>
                </a:cubicBezTo>
                <a:cubicBezTo>
                  <a:pt x="9721" y="526"/>
                  <a:pt x="9519" y="511"/>
                  <a:pt x="9484" y="189"/>
                </a:cubicBezTo>
                <a:cubicBezTo>
                  <a:pt x="9459" y="-35"/>
                  <a:pt x="9458" y="-33"/>
                  <a:pt x="9454" y="244"/>
                </a:cubicBezTo>
                <a:cubicBezTo>
                  <a:pt x="9450" y="591"/>
                  <a:pt x="9419" y="694"/>
                  <a:pt x="9357" y="562"/>
                </a:cubicBezTo>
                <a:cubicBezTo>
                  <a:pt x="9332" y="509"/>
                  <a:pt x="9290" y="478"/>
                  <a:pt x="9264" y="492"/>
                </a:cubicBezTo>
                <a:cubicBezTo>
                  <a:pt x="9238" y="507"/>
                  <a:pt x="9207" y="412"/>
                  <a:pt x="9194" y="282"/>
                </a:cubicBezTo>
                <a:cubicBezTo>
                  <a:pt x="9174" y="84"/>
                  <a:pt x="9167" y="72"/>
                  <a:pt x="9146" y="212"/>
                </a:cubicBezTo>
                <a:cubicBezTo>
                  <a:pt x="9114" y="425"/>
                  <a:pt x="8868" y="444"/>
                  <a:pt x="8837" y="236"/>
                </a:cubicBezTo>
                <a:cubicBezTo>
                  <a:pt x="8801" y="-4"/>
                  <a:pt x="8650" y="62"/>
                  <a:pt x="8624" y="329"/>
                </a:cubicBezTo>
                <a:cubicBezTo>
                  <a:pt x="8576" y="818"/>
                  <a:pt x="8241" y="1058"/>
                  <a:pt x="8260" y="589"/>
                </a:cubicBezTo>
                <a:cubicBezTo>
                  <a:pt x="8268" y="394"/>
                  <a:pt x="8254" y="377"/>
                  <a:pt x="8077" y="377"/>
                </a:cubicBezTo>
                <a:cubicBezTo>
                  <a:pt x="7972" y="377"/>
                  <a:pt x="7748" y="428"/>
                  <a:pt x="7580" y="490"/>
                </a:cubicBezTo>
                <a:cubicBezTo>
                  <a:pt x="7375" y="566"/>
                  <a:pt x="7241" y="573"/>
                  <a:pt x="7172" y="511"/>
                </a:cubicBezTo>
                <a:cubicBezTo>
                  <a:pt x="7109" y="454"/>
                  <a:pt x="6979" y="452"/>
                  <a:pt x="6827" y="504"/>
                </a:cubicBezTo>
                <a:cubicBezTo>
                  <a:pt x="6592" y="586"/>
                  <a:pt x="6583" y="599"/>
                  <a:pt x="6580" y="860"/>
                </a:cubicBezTo>
                <a:cubicBezTo>
                  <a:pt x="6576" y="1226"/>
                  <a:pt x="6547" y="1322"/>
                  <a:pt x="6441" y="1322"/>
                </a:cubicBezTo>
                <a:cubicBezTo>
                  <a:pt x="6339" y="1322"/>
                  <a:pt x="6321" y="1519"/>
                  <a:pt x="6406" y="1699"/>
                </a:cubicBezTo>
                <a:cubicBezTo>
                  <a:pt x="6480" y="1858"/>
                  <a:pt x="6476" y="2140"/>
                  <a:pt x="6397" y="2258"/>
                </a:cubicBezTo>
                <a:cubicBezTo>
                  <a:pt x="6342" y="2340"/>
                  <a:pt x="6348" y="2355"/>
                  <a:pt x="6437" y="2358"/>
                </a:cubicBezTo>
                <a:cubicBezTo>
                  <a:pt x="6509" y="2360"/>
                  <a:pt x="6548" y="2417"/>
                  <a:pt x="6561" y="2544"/>
                </a:cubicBezTo>
                <a:cubicBezTo>
                  <a:pt x="6573" y="2668"/>
                  <a:pt x="6617" y="2737"/>
                  <a:pt x="6696" y="2756"/>
                </a:cubicBezTo>
                <a:cubicBezTo>
                  <a:pt x="6809" y="2784"/>
                  <a:pt x="6812" y="2797"/>
                  <a:pt x="6812" y="3257"/>
                </a:cubicBezTo>
                <a:lnTo>
                  <a:pt x="6812" y="3730"/>
                </a:lnTo>
                <a:lnTo>
                  <a:pt x="6585" y="3758"/>
                </a:lnTo>
                <a:cubicBezTo>
                  <a:pt x="6380" y="3783"/>
                  <a:pt x="6359" y="3805"/>
                  <a:pt x="6357" y="3994"/>
                </a:cubicBezTo>
                <a:cubicBezTo>
                  <a:pt x="6356" y="4109"/>
                  <a:pt x="6350" y="4720"/>
                  <a:pt x="6344" y="5352"/>
                </a:cubicBezTo>
                <a:cubicBezTo>
                  <a:pt x="6333" y="6391"/>
                  <a:pt x="6338" y="6489"/>
                  <a:pt x="6390" y="6368"/>
                </a:cubicBezTo>
                <a:cubicBezTo>
                  <a:pt x="6463" y="6198"/>
                  <a:pt x="6545" y="6369"/>
                  <a:pt x="6500" y="6598"/>
                </a:cubicBezTo>
                <a:cubicBezTo>
                  <a:pt x="6402" y="7098"/>
                  <a:pt x="6378" y="7278"/>
                  <a:pt x="6400" y="7335"/>
                </a:cubicBezTo>
                <a:cubicBezTo>
                  <a:pt x="6414" y="7371"/>
                  <a:pt x="6445" y="7351"/>
                  <a:pt x="6468" y="7290"/>
                </a:cubicBezTo>
                <a:cubicBezTo>
                  <a:pt x="6496" y="7219"/>
                  <a:pt x="6526" y="7212"/>
                  <a:pt x="6554" y="7271"/>
                </a:cubicBezTo>
                <a:cubicBezTo>
                  <a:pt x="6579" y="7325"/>
                  <a:pt x="7130" y="7365"/>
                  <a:pt x="7915" y="7369"/>
                </a:cubicBezTo>
                <a:lnTo>
                  <a:pt x="9233" y="7376"/>
                </a:lnTo>
                <a:lnTo>
                  <a:pt x="9264" y="7583"/>
                </a:lnTo>
                <a:cubicBezTo>
                  <a:pt x="9281" y="7697"/>
                  <a:pt x="9284" y="7961"/>
                  <a:pt x="9270" y="8169"/>
                </a:cubicBezTo>
                <a:lnTo>
                  <a:pt x="9246" y="8546"/>
                </a:lnTo>
                <a:lnTo>
                  <a:pt x="8950" y="8543"/>
                </a:lnTo>
                <a:cubicBezTo>
                  <a:pt x="8705" y="8541"/>
                  <a:pt x="8635" y="8505"/>
                  <a:pt x="8539" y="8331"/>
                </a:cubicBezTo>
                <a:cubicBezTo>
                  <a:pt x="8406" y="8088"/>
                  <a:pt x="8287" y="8059"/>
                  <a:pt x="8256" y="8262"/>
                </a:cubicBezTo>
                <a:cubicBezTo>
                  <a:pt x="8233" y="8419"/>
                  <a:pt x="7956" y="8461"/>
                  <a:pt x="7869" y="8320"/>
                </a:cubicBezTo>
                <a:cubicBezTo>
                  <a:pt x="7814" y="8231"/>
                  <a:pt x="7641" y="8415"/>
                  <a:pt x="7568" y="8642"/>
                </a:cubicBezTo>
                <a:cubicBezTo>
                  <a:pt x="7513" y="8812"/>
                  <a:pt x="7336" y="8824"/>
                  <a:pt x="7236" y="8665"/>
                </a:cubicBezTo>
                <a:cubicBezTo>
                  <a:pt x="7177" y="8571"/>
                  <a:pt x="7147" y="8571"/>
                  <a:pt x="7089" y="8665"/>
                </a:cubicBezTo>
                <a:cubicBezTo>
                  <a:pt x="7049" y="8729"/>
                  <a:pt x="6975" y="8782"/>
                  <a:pt x="6925" y="8782"/>
                </a:cubicBezTo>
                <a:cubicBezTo>
                  <a:pt x="6839" y="8782"/>
                  <a:pt x="6833" y="8815"/>
                  <a:pt x="6823" y="9372"/>
                </a:cubicBezTo>
                <a:lnTo>
                  <a:pt x="6812" y="9962"/>
                </a:lnTo>
                <a:lnTo>
                  <a:pt x="6646" y="9992"/>
                </a:lnTo>
                <a:cubicBezTo>
                  <a:pt x="6549" y="10010"/>
                  <a:pt x="6467" y="10080"/>
                  <a:pt x="6450" y="10159"/>
                </a:cubicBezTo>
                <a:cubicBezTo>
                  <a:pt x="6433" y="10235"/>
                  <a:pt x="6402" y="10268"/>
                  <a:pt x="6380" y="10233"/>
                </a:cubicBezTo>
                <a:cubicBezTo>
                  <a:pt x="6352" y="10189"/>
                  <a:pt x="6347" y="10291"/>
                  <a:pt x="6364" y="10568"/>
                </a:cubicBezTo>
                <a:cubicBezTo>
                  <a:pt x="6378" y="10787"/>
                  <a:pt x="6377" y="11016"/>
                  <a:pt x="6362" y="11078"/>
                </a:cubicBezTo>
                <a:cubicBezTo>
                  <a:pt x="6330" y="11207"/>
                  <a:pt x="6324" y="11288"/>
                  <a:pt x="6290" y="11993"/>
                </a:cubicBezTo>
                <a:cubicBezTo>
                  <a:pt x="6277" y="12279"/>
                  <a:pt x="6241" y="12608"/>
                  <a:pt x="6211" y="12725"/>
                </a:cubicBezTo>
                <a:cubicBezTo>
                  <a:pt x="6167" y="12900"/>
                  <a:pt x="6166" y="12964"/>
                  <a:pt x="6205" y="13085"/>
                </a:cubicBezTo>
                <a:cubicBezTo>
                  <a:pt x="6244" y="13207"/>
                  <a:pt x="6242" y="13280"/>
                  <a:pt x="6189" y="13510"/>
                </a:cubicBezTo>
                <a:cubicBezTo>
                  <a:pt x="6127" y="13779"/>
                  <a:pt x="6127" y="13786"/>
                  <a:pt x="6199" y="13786"/>
                </a:cubicBezTo>
                <a:cubicBezTo>
                  <a:pt x="6285" y="13786"/>
                  <a:pt x="6350" y="14046"/>
                  <a:pt x="6350" y="14384"/>
                </a:cubicBezTo>
                <a:cubicBezTo>
                  <a:pt x="6350" y="14544"/>
                  <a:pt x="6370" y="14612"/>
                  <a:pt x="6413" y="14603"/>
                </a:cubicBezTo>
                <a:cubicBezTo>
                  <a:pt x="6454" y="14594"/>
                  <a:pt x="6487" y="14699"/>
                  <a:pt x="6511" y="14920"/>
                </a:cubicBezTo>
                <a:cubicBezTo>
                  <a:pt x="6557" y="15341"/>
                  <a:pt x="6553" y="15331"/>
                  <a:pt x="6638" y="15215"/>
                </a:cubicBezTo>
                <a:cubicBezTo>
                  <a:pt x="6749" y="15063"/>
                  <a:pt x="6847" y="15383"/>
                  <a:pt x="6819" y="15811"/>
                </a:cubicBezTo>
                <a:cubicBezTo>
                  <a:pt x="6799" y="16139"/>
                  <a:pt x="6799" y="16141"/>
                  <a:pt x="6934" y="16121"/>
                </a:cubicBezTo>
                <a:cubicBezTo>
                  <a:pt x="7062" y="16102"/>
                  <a:pt x="7071" y="16120"/>
                  <a:pt x="7093" y="16432"/>
                </a:cubicBezTo>
                <a:cubicBezTo>
                  <a:pt x="7112" y="16711"/>
                  <a:pt x="7116" y="16722"/>
                  <a:pt x="7121" y="16507"/>
                </a:cubicBezTo>
                <a:cubicBezTo>
                  <a:pt x="7126" y="16225"/>
                  <a:pt x="7189" y="16067"/>
                  <a:pt x="7219" y="16260"/>
                </a:cubicBezTo>
                <a:cubicBezTo>
                  <a:pt x="7233" y="16350"/>
                  <a:pt x="7339" y="16388"/>
                  <a:pt x="7602" y="16397"/>
                </a:cubicBezTo>
                <a:cubicBezTo>
                  <a:pt x="7852" y="16405"/>
                  <a:pt x="8000" y="16454"/>
                  <a:pt x="8072" y="16554"/>
                </a:cubicBezTo>
                <a:cubicBezTo>
                  <a:pt x="8130" y="16634"/>
                  <a:pt x="8204" y="16720"/>
                  <a:pt x="8236" y="16745"/>
                </a:cubicBezTo>
                <a:cubicBezTo>
                  <a:pt x="8279" y="16778"/>
                  <a:pt x="8290" y="16873"/>
                  <a:pt x="8278" y="17084"/>
                </a:cubicBezTo>
                <a:lnTo>
                  <a:pt x="8262" y="17376"/>
                </a:lnTo>
                <a:lnTo>
                  <a:pt x="8442" y="17376"/>
                </a:lnTo>
                <a:cubicBezTo>
                  <a:pt x="8551" y="17376"/>
                  <a:pt x="8657" y="17313"/>
                  <a:pt x="8711" y="17217"/>
                </a:cubicBezTo>
                <a:cubicBezTo>
                  <a:pt x="8759" y="17130"/>
                  <a:pt x="8880" y="17052"/>
                  <a:pt x="8980" y="17043"/>
                </a:cubicBezTo>
                <a:cubicBezTo>
                  <a:pt x="9133" y="17029"/>
                  <a:pt x="9170" y="17060"/>
                  <a:pt x="9218" y="17247"/>
                </a:cubicBezTo>
                <a:cubicBezTo>
                  <a:pt x="9346" y="17749"/>
                  <a:pt x="9336" y="17753"/>
                  <a:pt x="8012" y="17753"/>
                </a:cubicBezTo>
                <a:cubicBezTo>
                  <a:pt x="6846" y="17753"/>
                  <a:pt x="6790" y="17761"/>
                  <a:pt x="6731" y="17938"/>
                </a:cubicBezTo>
                <a:cubicBezTo>
                  <a:pt x="6685" y="18075"/>
                  <a:pt x="6656" y="18098"/>
                  <a:pt x="6621" y="18024"/>
                </a:cubicBezTo>
                <a:cubicBezTo>
                  <a:pt x="6584" y="17945"/>
                  <a:pt x="6575" y="17997"/>
                  <a:pt x="6579" y="18267"/>
                </a:cubicBezTo>
                <a:cubicBezTo>
                  <a:pt x="6582" y="18456"/>
                  <a:pt x="6598" y="18633"/>
                  <a:pt x="6615" y="18660"/>
                </a:cubicBezTo>
                <a:cubicBezTo>
                  <a:pt x="6632" y="18687"/>
                  <a:pt x="6646" y="19080"/>
                  <a:pt x="6646" y="19534"/>
                </a:cubicBezTo>
                <a:cubicBezTo>
                  <a:pt x="6646" y="20011"/>
                  <a:pt x="6663" y="20403"/>
                  <a:pt x="6687" y="20464"/>
                </a:cubicBezTo>
                <a:cubicBezTo>
                  <a:pt x="6717" y="20540"/>
                  <a:pt x="6707" y="20597"/>
                  <a:pt x="6650" y="20675"/>
                </a:cubicBezTo>
                <a:cubicBezTo>
                  <a:pt x="6568" y="20786"/>
                  <a:pt x="6542" y="21189"/>
                  <a:pt x="6610" y="21295"/>
                </a:cubicBezTo>
                <a:cubicBezTo>
                  <a:pt x="6630" y="21328"/>
                  <a:pt x="6635" y="21405"/>
                  <a:pt x="6621" y="21467"/>
                </a:cubicBezTo>
                <a:cubicBezTo>
                  <a:pt x="6604" y="21539"/>
                  <a:pt x="6615" y="21535"/>
                  <a:pt x="6654" y="21456"/>
                </a:cubicBezTo>
                <a:cubicBezTo>
                  <a:pt x="6700" y="21359"/>
                  <a:pt x="7107" y="21337"/>
                  <a:pt x="8597" y="21346"/>
                </a:cubicBezTo>
                <a:cubicBezTo>
                  <a:pt x="9633" y="21353"/>
                  <a:pt x="10499" y="21329"/>
                  <a:pt x="10521" y="21294"/>
                </a:cubicBezTo>
                <a:cubicBezTo>
                  <a:pt x="10543" y="21260"/>
                  <a:pt x="10589" y="21285"/>
                  <a:pt x="10624" y="21352"/>
                </a:cubicBezTo>
                <a:cubicBezTo>
                  <a:pt x="10677" y="21454"/>
                  <a:pt x="10680" y="21453"/>
                  <a:pt x="10643" y="21346"/>
                </a:cubicBezTo>
                <a:cubicBezTo>
                  <a:pt x="10612" y="21259"/>
                  <a:pt x="10610" y="21164"/>
                  <a:pt x="10634" y="21046"/>
                </a:cubicBezTo>
                <a:cubicBezTo>
                  <a:pt x="10663" y="20908"/>
                  <a:pt x="10688" y="20893"/>
                  <a:pt x="10764" y="20967"/>
                </a:cubicBezTo>
                <a:cubicBezTo>
                  <a:pt x="10816" y="21017"/>
                  <a:pt x="10862" y="21058"/>
                  <a:pt x="10868" y="21058"/>
                </a:cubicBezTo>
                <a:cubicBezTo>
                  <a:pt x="10873" y="21058"/>
                  <a:pt x="10878" y="20866"/>
                  <a:pt x="10880" y="20631"/>
                </a:cubicBezTo>
                <a:cubicBezTo>
                  <a:pt x="10881" y="20396"/>
                  <a:pt x="10901" y="20147"/>
                  <a:pt x="10924" y="20077"/>
                </a:cubicBezTo>
                <a:cubicBezTo>
                  <a:pt x="10955" y="19982"/>
                  <a:pt x="10951" y="19921"/>
                  <a:pt x="10909" y="19831"/>
                </a:cubicBezTo>
                <a:cubicBezTo>
                  <a:pt x="10829" y="19661"/>
                  <a:pt x="10828" y="18055"/>
                  <a:pt x="10909" y="17976"/>
                </a:cubicBezTo>
                <a:cubicBezTo>
                  <a:pt x="10967" y="17919"/>
                  <a:pt x="10987" y="17470"/>
                  <a:pt x="10931" y="17470"/>
                </a:cubicBezTo>
                <a:cubicBezTo>
                  <a:pt x="10914" y="17470"/>
                  <a:pt x="10879" y="17534"/>
                  <a:pt x="10853" y="17612"/>
                </a:cubicBezTo>
                <a:cubicBezTo>
                  <a:pt x="10828" y="17690"/>
                  <a:pt x="10784" y="17753"/>
                  <a:pt x="10755" y="17753"/>
                </a:cubicBezTo>
                <a:cubicBezTo>
                  <a:pt x="10699" y="17753"/>
                  <a:pt x="10628" y="17380"/>
                  <a:pt x="10659" y="17246"/>
                </a:cubicBezTo>
                <a:cubicBezTo>
                  <a:pt x="10670" y="17200"/>
                  <a:pt x="10890" y="17197"/>
                  <a:pt x="11163" y="17241"/>
                </a:cubicBezTo>
                <a:cubicBezTo>
                  <a:pt x="11730" y="17332"/>
                  <a:pt x="12066" y="17347"/>
                  <a:pt x="12062" y="17281"/>
                </a:cubicBezTo>
                <a:cubicBezTo>
                  <a:pt x="12061" y="17255"/>
                  <a:pt x="12069" y="17170"/>
                  <a:pt x="12080" y="17092"/>
                </a:cubicBezTo>
                <a:cubicBezTo>
                  <a:pt x="12092" y="17014"/>
                  <a:pt x="12110" y="16877"/>
                  <a:pt x="12122" y="16786"/>
                </a:cubicBezTo>
                <a:cubicBezTo>
                  <a:pt x="12133" y="16695"/>
                  <a:pt x="12172" y="16628"/>
                  <a:pt x="12208" y="16636"/>
                </a:cubicBezTo>
                <a:cubicBezTo>
                  <a:pt x="12341" y="16665"/>
                  <a:pt x="12403" y="16617"/>
                  <a:pt x="12403" y="16484"/>
                </a:cubicBezTo>
                <a:cubicBezTo>
                  <a:pt x="12403" y="16410"/>
                  <a:pt x="12420" y="16236"/>
                  <a:pt x="12441" y="16097"/>
                </a:cubicBezTo>
                <a:cubicBezTo>
                  <a:pt x="12472" y="15888"/>
                  <a:pt x="12488" y="15864"/>
                  <a:pt x="12533" y="15960"/>
                </a:cubicBezTo>
                <a:cubicBezTo>
                  <a:pt x="12594" y="16089"/>
                  <a:pt x="12597" y="16076"/>
                  <a:pt x="12652" y="15440"/>
                </a:cubicBezTo>
                <a:cubicBezTo>
                  <a:pt x="12674" y="15189"/>
                  <a:pt x="12704" y="15066"/>
                  <a:pt x="12742" y="15073"/>
                </a:cubicBezTo>
                <a:cubicBezTo>
                  <a:pt x="12788" y="15082"/>
                  <a:pt x="12796" y="15004"/>
                  <a:pt x="12781" y="14673"/>
                </a:cubicBezTo>
                <a:cubicBezTo>
                  <a:pt x="12767" y="14352"/>
                  <a:pt x="12776" y="14250"/>
                  <a:pt x="12823" y="14204"/>
                </a:cubicBezTo>
                <a:cubicBezTo>
                  <a:pt x="12862" y="14166"/>
                  <a:pt x="12883" y="14033"/>
                  <a:pt x="12883" y="13829"/>
                </a:cubicBezTo>
                <a:cubicBezTo>
                  <a:pt x="12883" y="13656"/>
                  <a:pt x="12900" y="13488"/>
                  <a:pt x="12921" y="13456"/>
                </a:cubicBezTo>
                <a:cubicBezTo>
                  <a:pt x="12941" y="13423"/>
                  <a:pt x="12946" y="13346"/>
                  <a:pt x="12930" y="13285"/>
                </a:cubicBezTo>
                <a:cubicBezTo>
                  <a:pt x="12915" y="13223"/>
                  <a:pt x="12900" y="13088"/>
                  <a:pt x="12899" y="12984"/>
                </a:cubicBezTo>
                <a:cubicBezTo>
                  <a:pt x="12886" y="12139"/>
                  <a:pt x="12883" y="12109"/>
                  <a:pt x="12806" y="12058"/>
                </a:cubicBezTo>
                <a:cubicBezTo>
                  <a:pt x="12706" y="11991"/>
                  <a:pt x="12732" y="11778"/>
                  <a:pt x="12849" y="11708"/>
                </a:cubicBezTo>
                <a:cubicBezTo>
                  <a:pt x="12954" y="11644"/>
                  <a:pt x="12990" y="11339"/>
                  <a:pt x="12906" y="11218"/>
                </a:cubicBezTo>
                <a:cubicBezTo>
                  <a:pt x="12861" y="11154"/>
                  <a:pt x="12846" y="10985"/>
                  <a:pt x="12846" y="10530"/>
                </a:cubicBezTo>
                <a:cubicBezTo>
                  <a:pt x="12846" y="10198"/>
                  <a:pt x="12863" y="9900"/>
                  <a:pt x="12883" y="9868"/>
                </a:cubicBezTo>
                <a:cubicBezTo>
                  <a:pt x="12903" y="9836"/>
                  <a:pt x="12920" y="9579"/>
                  <a:pt x="12920" y="9298"/>
                </a:cubicBezTo>
                <a:cubicBezTo>
                  <a:pt x="12920" y="8851"/>
                  <a:pt x="12908" y="8766"/>
                  <a:pt x="12824" y="8625"/>
                </a:cubicBezTo>
                <a:cubicBezTo>
                  <a:pt x="12733" y="8472"/>
                  <a:pt x="12726" y="8473"/>
                  <a:pt x="12692" y="8628"/>
                </a:cubicBezTo>
                <a:cubicBezTo>
                  <a:pt x="12667" y="8741"/>
                  <a:pt x="12642" y="8764"/>
                  <a:pt x="12612" y="8701"/>
                </a:cubicBezTo>
                <a:cubicBezTo>
                  <a:pt x="12559" y="8587"/>
                  <a:pt x="12017" y="8548"/>
                  <a:pt x="11425" y="8617"/>
                </a:cubicBezTo>
                <a:cubicBezTo>
                  <a:pt x="11182" y="8645"/>
                  <a:pt x="10916" y="8641"/>
                  <a:pt x="10835" y="8606"/>
                </a:cubicBezTo>
                <a:lnTo>
                  <a:pt x="10687" y="8543"/>
                </a:lnTo>
                <a:lnTo>
                  <a:pt x="10687" y="7978"/>
                </a:lnTo>
                <a:lnTo>
                  <a:pt x="10687" y="7413"/>
                </a:lnTo>
                <a:lnTo>
                  <a:pt x="10917" y="7385"/>
                </a:lnTo>
                <a:lnTo>
                  <a:pt x="11148" y="7356"/>
                </a:lnTo>
                <a:lnTo>
                  <a:pt x="11145" y="6186"/>
                </a:lnTo>
                <a:cubicBezTo>
                  <a:pt x="11143" y="5542"/>
                  <a:pt x="11153" y="4970"/>
                  <a:pt x="11166" y="4914"/>
                </a:cubicBezTo>
                <a:cubicBezTo>
                  <a:pt x="11180" y="4858"/>
                  <a:pt x="11179" y="4581"/>
                  <a:pt x="11165" y="4298"/>
                </a:cubicBezTo>
                <a:lnTo>
                  <a:pt x="11140" y="3784"/>
                </a:lnTo>
                <a:lnTo>
                  <a:pt x="10785" y="3757"/>
                </a:lnTo>
                <a:lnTo>
                  <a:pt x="10429" y="3730"/>
                </a:lnTo>
                <a:lnTo>
                  <a:pt x="10417" y="3415"/>
                </a:lnTo>
                <a:cubicBezTo>
                  <a:pt x="10408" y="3163"/>
                  <a:pt x="10420" y="3092"/>
                  <a:pt x="10482" y="3051"/>
                </a:cubicBezTo>
                <a:cubicBezTo>
                  <a:pt x="10524" y="3023"/>
                  <a:pt x="10558" y="2922"/>
                  <a:pt x="10558" y="2827"/>
                </a:cubicBezTo>
                <a:cubicBezTo>
                  <a:pt x="10558" y="2547"/>
                  <a:pt x="10628" y="2519"/>
                  <a:pt x="10675" y="2780"/>
                </a:cubicBezTo>
                <a:cubicBezTo>
                  <a:pt x="10714" y="2998"/>
                  <a:pt x="10738" y="3021"/>
                  <a:pt x="10930" y="3021"/>
                </a:cubicBezTo>
                <a:cubicBezTo>
                  <a:pt x="11123" y="3021"/>
                  <a:pt x="11145" y="3001"/>
                  <a:pt x="11155" y="2809"/>
                </a:cubicBezTo>
                <a:cubicBezTo>
                  <a:pt x="11166" y="2620"/>
                  <a:pt x="11191" y="2594"/>
                  <a:pt x="11387" y="2568"/>
                </a:cubicBezTo>
                <a:cubicBezTo>
                  <a:pt x="11508" y="2552"/>
                  <a:pt x="11628" y="2495"/>
                  <a:pt x="11653" y="2441"/>
                </a:cubicBezTo>
                <a:cubicBezTo>
                  <a:pt x="11678" y="2388"/>
                  <a:pt x="11715" y="2369"/>
                  <a:pt x="11734" y="2400"/>
                </a:cubicBezTo>
                <a:cubicBezTo>
                  <a:pt x="11754" y="2430"/>
                  <a:pt x="11793" y="2432"/>
                  <a:pt x="11822" y="2404"/>
                </a:cubicBezTo>
                <a:cubicBezTo>
                  <a:pt x="11873" y="2353"/>
                  <a:pt x="11874" y="2208"/>
                  <a:pt x="11837" y="684"/>
                </a:cubicBezTo>
                <a:cubicBezTo>
                  <a:pt x="11832" y="510"/>
                  <a:pt x="11810" y="472"/>
                  <a:pt x="11712" y="472"/>
                </a:cubicBezTo>
                <a:cubicBezTo>
                  <a:pt x="11632" y="472"/>
                  <a:pt x="11577" y="408"/>
                  <a:pt x="11546" y="282"/>
                </a:cubicBezTo>
                <a:cubicBezTo>
                  <a:pt x="11484" y="27"/>
                  <a:pt x="11333" y="29"/>
                  <a:pt x="11333" y="285"/>
                </a:cubicBezTo>
                <a:cubicBezTo>
                  <a:pt x="11333" y="543"/>
                  <a:pt x="11224" y="641"/>
                  <a:pt x="11166" y="436"/>
                </a:cubicBezTo>
                <a:cubicBezTo>
                  <a:pt x="11123" y="287"/>
                  <a:pt x="11115" y="287"/>
                  <a:pt x="11059" y="431"/>
                </a:cubicBezTo>
                <a:cubicBezTo>
                  <a:pt x="11023" y="522"/>
                  <a:pt x="11007" y="659"/>
                  <a:pt x="11021" y="765"/>
                </a:cubicBezTo>
                <a:cubicBezTo>
                  <a:pt x="11045" y="965"/>
                  <a:pt x="10964" y="1095"/>
                  <a:pt x="10871" y="1003"/>
                </a:cubicBezTo>
                <a:cubicBezTo>
                  <a:pt x="10825" y="958"/>
                  <a:pt x="10823" y="915"/>
                  <a:pt x="10860" y="763"/>
                </a:cubicBezTo>
                <a:cubicBezTo>
                  <a:pt x="10898" y="606"/>
                  <a:pt x="10892" y="552"/>
                  <a:pt x="10814" y="392"/>
                </a:cubicBezTo>
                <a:cubicBezTo>
                  <a:pt x="10739" y="236"/>
                  <a:pt x="10719" y="227"/>
                  <a:pt x="10694" y="338"/>
                </a:cubicBezTo>
                <a:cubicBezTo>
                  <a:pt x="10678" y="412"/>
                  <a:pt x="10633" y="472"/>
                  <a:pt x="10594" y="472"/>
                </a:cubicBezTo>
                <a:cubicBezTo>
                  <a:pt x="10548" y="472"/>
                  <a:pt x="10530" y="519"/>
                  <a:pt x="10544" y="606"/>
                </a:cubicBezTo>
                <a:cubicBezTo>
                  <a:pt x="10570" y="782"/>
                  <a:pt x="10435" y="964"/>
                  <a:pt x="10307" y="926"/>
                </a:cubicBezTo>
                <a:cubicBezTo>
                  <a:pt x="10236" y="905"/>
                  <a:pt x="10207" y="842"/>
                  <a:pt x="10207" y="708"/>
                </a:cubicBezTo>
                <a:cubicBezTo>
                  <a:pt x="10207" y="547"/>
                  <a:pt x="10182" y="519"/>
                  <a:pt x="10044" y="519"/>
                </a:cubicBezTo>
                <a:cubicBezTo>
                  <a:pt x="9889" y="519"/>
                  <a:pt x="9808" y="371"/>
                  <a:pt x="9892" y="239"/>
                </a:cubicBezTo>
                <a:cubicBezTo>
                  <a:pt x="9961" y="129"/>
                  <a:pt x="9933" y="0"/>
                  <a:pt x="9841" y="0"/>
                </a:cubicBezTo>
                <a:close/>
                <a:moveTo>
                  <a:pt x="16570" y="0"/>
                </a:moveTo>
                <a:cubicBezTo>
                  <a:pt x="16547" y="0"/>
                  <a:pt x="16537" y="82"/>
                  <a:pt x="16548" y="185"/>
                </a:cubicBezTo>
                <a:cubicBezTo>
                  <a:pt x="16572" y="424"/>
                  <a:pt x="16513" y="543"/>
                  <a:pt x="16352" y="582"/>
                </a:cubicBezTo>
                <a:cubicBezTo>
                  <a:pt x="16280" y="600"/>
                  <a:pt x="16227" y="661"/>
                  <a:pt x="16231" y="723"/>
                </a:cubicBezTo>
                <a:cubicBezTo>
                  <a:pt x="16243" y="887"/>
                  <a:pt x="16140" y="1067"/>
                  <a:pt x="16072" y="1000"/>
                </a:cubicBezTo>
                <a:cubicBezTo>
                  <a:pt x="16026" y="956"/>
                  <a:pt x="16017" y="869"/>
                  <a:pt x="16034" y="647"/>
                </a:cubicBezTo>
                <a:lnTo>
                  <a:pt x="16057" y="353"/>
                </a:lnTo>
                <a:lnTo>
                  <a:pt x="15836" y="417"/>
                </a:lnTo>
                <a:cubicBezTo>
                  <a:pt x="15635" y="475"/>
                  <a:pt x="15603" y="459"/>
                  <a:pt x="15491" y="241"/>
                </a:cubicBezTo>
                <a:cubicBezTo>
                  <a:pt x="15341" y="-53"/>
                  <a:pt x="15297" y="-61"/>
                  <a:pt x="15270" y="201"/>
                </a:cubicBezTo>
                <a:cubicBezTo>
                  <a:pt x="15255" y="349"/>
                  <a:pt x="15229" y="388"/>
                  <a:pt x="15174" y="351"/>
                </a:cubicBezTo>
                <a:cubicBezTo>
                  <a:pt x="15090" y="295"/>
                  <a:pt x="15075" y="376"/>
                  <a:pt x="15138" y="536"/>
                </a:cubicBezTo>
                <a:cubicBezTo>
                  <a:pt x="15167" y="610"/>
                  <a:pt x="15167" y="657"/>
                  <a:pt x="15138" y="703"/>
                </a:cubicBezTo>
                <a:cubicBezTo>
                  <a:pt x="15114" y="740"/>
                  <a:pt x="15098" y="1090"/>
                  <a:pt x="15098" y="1559"/>
                </a:cubicBezTo>
                <a:lnTo>
                  <a:pt x="15098" y="2352"/>
                </a:lnTo>
                <a:lnTo>
                  <a:pt x="15328" y="2380"/>
                </a:lnTo>
                <a:lnTo>
                  <a:pt x="15559" y="2408"/>
                </a:lnTo>
                <a:lnTo>
                  <a:pt x="15575" y="2738"/>
                </a:lnTo>
                <a:lnTo>
                  <a:pt x="15590" y="3069"/>
                </a:lnTo>
                <a:lnTo>
                  <a:pt x="15612" y="2738"/>
                </a:lnTo>
                <a:lnTo>
                  <a:pt x="15633" y="2408"/>
                </a:lnTo>
                <a:lnTo>
                  <a:pt x="15936" y="2381"/>
                </a:lnTo>
                <a:cubicBezTo>
                  <a:pt x="16267" y="2351"/>
                  <a:pt x="16426" y="2501"/>
                  <a:pt x="16426" y="2844"/>
                </a:cubicBezTo>
                <a:cubicBezTo>
                  <a:pt x="16426" y="3002"/>
                  <a:pt x="16457" y="3021"/>
                  <a:pt x="16701" y="3021"/>
                </a:cubicBezTo>
                <a:lnTo>
                  <a:pt x="16975" y="3021"/>
                </a:lnTo>
                <a:lnTo>
                  <a:pt x="16987" y="2718"/>
                </a:lnTo>
                <a:cubicBezTo>
                  <a:pt x="16997" y="2452"/>
                  <a:pt x="17012" y="2415"/>
                  <a:pt x="17109" y="2412"/>
                </a:cubicBezTo>
                <a:cubicBezTo>
                  <a:pt x="17208" y="2408"/>
                  <a:pt x="17221" y="2442"/>
                  <a:pt x="17231" y="2714"/>
                </a:cubicBezTo>
                <a:cubicBezTo>
                  <a:pt x="17241" y="2966"/>
                  <a:pt x="17259" y="3021"/>
                  <a:pt x="17331" y="3021"/>
                </a:cubicBezTo>
                <a:cubicBezTo>
                  <a:pt x="17379" y="3021"/>
                  <a:pt x="17430" y="2975"/>
                  <a:pt x="17443" y="2918"/>
                </a:cubicBezTo>
                <a:cubicBezTo>
                  <a:pt x="17461" y="2845"/>
                  <a:pt x="17480" y="2845"/>
                  <a:pt x="17508" y="2918"/>
                </a:cubicBezTo>
                <a:cubicBezTo>
                  <a:pt x="17530" y="2975"/>
                  <a:pt x="17594" y="3021"/>
                  <a:pt x="17649" y="3021"/>
                </a:cubicBezTo>
                <a:cubicBezTo>
                  <a:pt x="17736" y="3021"/>
                  <a:pt x="17752" y="2979"/>
                  <a:pt x="17762" y="2714"/>
                </a:cubicBezTo>
                <a:cubicBezTo>
                  <a:pt x="17769" y="2518"/>
                  <a:pt x="17793" y="2408"/>
                  <a:pt x="17829" y="2408"/>
                </a:cubicBezTo>
                <a:cubicBezTo>
                  <a:pt x="17868" y="2408"/>
                  <a:pt x="17883" y="2498"/>
                  <a:pt x="17879" y="2714"/>
                </a:cubicBezTo>
                <a:lnTo>
                  <a:pt x="17873" y="3021"/>
                </a:lnTo>
                <a:lnTo>
                  <a:pt x="18158" y="3021"/>
                </a:lnTo>
                <a:cubicBezTo>
                  <a:pt x="18329" y="3021"/>
                  <a:pt x="18459" y="2977"/>
                  <a:pt x="18486" y="2908"/>
                </a:cubicBezTo>
                <a:cubicBezTo>
                  <a:pt x="18520" y="2820"/>
                  <a:pt x="18540" y="2820"/>
                  <a:pt x="18574" y="2908"/>
                </a:cubicBezTo>
                <a:cubicBezTo>
                  <a:pt x="18661" y="3130"/>
                  <a:pt x="18746" y="3039"/>
                  <a:pt x="18758" y="2714"/>
                </a:cubicBezTo>
                <a:cubicBezTo>
                  <a:pt x="18769" y="2431"/>
                  <a:pt x="18780" y="2408"/>
                  <a:pt x="18899" y="2412"/>
                </a:cubicBezTo>
                <a:cubicBezTo>
                  <a:pt x="19019" y="2416"/>
                  <a:pt x="19030" y="2441"/>
                  <a:pt x="19044" y="2742"/>
                </a:cubicBezTo>
                <a:lnTo>
                  <a:pt x="19060" y="3069"/>
                </a:lnTo>
                <a:lnTo>
                  <a:pt x="19081" y="2758"/>
                </a:lnTo>
                <a:cubicBezTo>
                  <a:pt x="19109" y="2351"/>
                  <a:pt x="19173" y="2325"/>
                  <a:pt x="19188" y="2714"/>
                </a:cubicBezTo>
                <a:lnTo>
                  <a:pt x="19199" y="3021"/>
                </a:lnTo>
                <a:lnTo>
                  <a:pt x="19453" y="3021"/>
                </a:lnTo>
                <a:lnTo>
                  <a:pt x="19706" y="3021"/>
                </a:lnTo>
                <a:lnTo>
                  <a:pt x="19718" y="2714"/>
                </a:lnTo>
                <a:cubicBezTo>
                  <a:pt x="19729" y="2411"/>
                  <a:pt x="19732" y="2408"/>
                  <a:pt x="19941" y="2380"/>
                </a:cubicBezTo>
                <a:lnTo>
                  <a:pt x="20152" y="2351"/>
                </a:lnTo>
                <a:lnTo>
                  <a:pt x="20150" y="1648"/>
                </a:lnTo>
                <a:lnTo>
                  <a:pt x="20148" y="944"/>
                </a:lnTo>
                <a:lnTo>
                  <a:pt x="20043" y="944"/>
                </a:lnTo>
                <a:cubicBezTo>
                  <a:pt x="19982" y="944"/>
                  <a:pt x="19921" y="877"/>
                  <a:pt x="19902" y="788"/>
                </a:cubicBezTo>
                <a:cubicBezTo>
                  <a:pt x="19879" y="684"/>
                  <a:pt x="19841" y="651"/>
                  <a:pt x="19786" y="688"/>
                </a:cubicBezTo>
                <a:cubicBezTo>
                  <a:pt x="19724" y="729"/>
                  <a:pt x="19698" y="696"/>
                  <a:pt x="19685" y="560"/>
                </a:cubicBezTo>
                <a:cubicBezTo>
                  <a:pt x="19662" y="336"/>
                  <a:pt x="19507" y="312"/>
                  <a:pt x="19475" y="527"/>
                </a:cubicBezTo>
                <a:cubicBezTo>
                  <a:pt x="19463" y="610"/>
                  <a:pt x="19487" y="801"/>
                  <a:pt x="19529" y="953"/>
                </a:cubicBezTo>
                <a:cubicBezTo>
                  <a:pt x="19621" y="1283"/>
                  <a:pt x="19585" y="1350"/>
                  <a:pt x="19337" y="1304"/>
                </a:cubicBezTo>
                <a:cubicBezTo>
                  <a:pt x="19228" y="1284"/>
                  <a:pt x="19179" y="1234"/>
                  <a:pt x="19186" y="1150"/>
                </a:cubicBezTo>
                <a:cubicBezTo>
                  <a:pt x="19192" y="1075"/>
                  <a:pt x="19169" y="1037"/>
                  <a:pt x="19127" y="1055"/>
                </a:cubicBezTo>
                <a:cubicBezTo>
                  <a:pt x="19089" y="1072"/>
                  <a:pt x="19035" y="1036"/>
                  <a:pt x="19006" y="976"/>
                </a:cubicBezTo>
                <a:cubicBezTo>
                  <a:pt x="18978" y="917"/>
                  <a:pt x="18913" y="853"/>
                  <a:pt x="18862" y="835"/>
                </a:cubicBezTo>
                <a:cubicBezTo>
                  <a:pt x="18812" y="817"/>
                  <a:pt x="18775" y="766"/>
                  <a:pt x="18782" y="723"/>
                </a:cubicBezTo>
                <a:cubicBezTo>
                  <a:pt x="18800" y="600"/>
                  <a:pt x="18669" y="383"/>
                  <a:pt x="18575" y="380"/>
                </a:cubicBezTo>
                <a:cubicBezTo>
                  <a:pt x="18529" y="378"/>
                  <a:pt x="18481" y="313"/>
                  <a:pt x="18470" y="236"/>
                </a:cubicBezTo>
                <a:cubicBezTo>
                  <a:pt x="18458" y="158"/>
                  <a:pt x="18407" y="94"/>
                  <a:pt x="18356" y="94"/>
                </a:cubicBezTo>
                <a:cubicBezTo>
                  <a:pt x="18282" y="94"/>
                  <a:pt x="18271" y="121"/>
                  <a:pt x="18304" y="222"/>
                </a:cubicBezTo>
                <a:cubicBezTo>
                  <a:pt x="18335" y="319"/>
                  <a:pt x="18327" y="391"/>
                  <a:pt x="18268" y="527"/>
                </a:cubicBezTo>
                <a:cubicBezTo>
                  <a:pt x="18195" y="697"/>
                  <a:pt x="18189" y="697"/>
                  <a:pt x="18144" y="538"/>
                </a:cubicBezTo>
                <a:cubicBezTo>
                  <a:pt x="18101" y="388"/>
                  <a:pt x="18094" y="387"/>
                  <a:pt x="18073" y="524"/>
                </a:cubicBezTo>
                <a:cubicBezTo>
                  <a:pt x="18049" y="683"/>
                  <a:pt x="17952" y="659"/>
                  <a:pt x="17965" y="497"/>
                </a:cubicBezTo>
                <a:cubicBezTo>
                  <a:pt x="17979" y="322"/>
                  <a:pt x="17799" y="491"/>
                  <a:pt x="17780" y="670"/>
                </a:cubicBezTo>
                <a:cubicBezTo>
                  <a:pt x="17757" y="903"/>
                  <a:pt x="17679" y="901"/>
                  <a:pt x="17656" y="667"/>
                </a:cubicBezTo>
                <a:cubicBezTo>
                  <a:pt x="17634" y="459"/>
                  <a:pt x="17547" y="340"/>
                  <a:pt x="17514" y="476"/>
                </a:cubicBezTo>
                <a:cubicBezTo>
                  <a:pt x="17502" y="525"/>
                  <a:pt x="17428" y="566"/>
                  <a:pt x="17349" y="566"/>
                </a:cubicBezTo>
                <a:cubicBezTo>
                  <a:pt x="17270" y="566"/>
                  <a:pt x="17195" y="610"/>
                  <a:pt x="17182" y="665"/>
                </a:cubicBezTo>
                <a:cubicBezTo>
                  <a:pt x="17165" y="733"/>
                  <a:pt x="17143" y="732"/>
                  <a:pt x="17109" y="660"/>
                </a:cubicBezTo>
                <a:cubicBezTo>
                  <a:pt x="17074" y="586"/>
                  <a:pt x="17069" y="476"/>
                  <a:pt x="17091" y="278"/>
                </a:cubicBezTo>
                <a:cubicBezTo>
                  <a:pt x="17110" y="115"/>
                  <a:pt x="17109" y="0"/>
                  <a:pt x="17089" y="0"/>
                </a:cubicBezTo>
                <a:cubicBezTo>
                  <a:pt x="17051" y="0"/>
                  <a:pt x="17005" y="399"/>
                  <a:pt x="17001" y="755"/>
                </a:cubicBezTo>
                <a:cubicBezTo>
                  <a:pt x="17000" y="900"/>
                  <a:pt x="16977" y="991"/>
                  <a:pt x="16943" y="991"/>
                </a:cubicBezTo>
                <a:cubicBezTo>
                  <a:pt x="16903" y="991"/>
                  <a:pt x="16885" y="865"/>
                  <a:pt x="16876" y="542"/>
                </a:cubicBezTo>
                <a:cubicBezTo>
                  <a:pt x="16865" y="79"/>
                  <a:pt x="16818" y="-21"/>
                  <a:pt x="16741" y="250"/>
                </a:cubicBezTo>
                <a:cubicBezTo>
                  <a:pt x="16692" y="422"/>
                  <a:pt x="16611" y="351"/>
                  <a:pt x="16611" y="136"/>
                </a:cubicBezTo>
                <a:cubicBezTo>
                  <a:pt x="16611" y="61"/>
                  <a:pt x="16592" y="0"/>
                  <a:pt x="16570" y="0"/>
                </a:cubicBezTo>
                <a:close/>
                <a:moveTo>
                  <a:pt x="17921" y="0"/>
                </a:moveTo>
                <a:cubicBezTo>
                  <a:pt x="17888" y="0"/>
                  <a:pt x="17872" y="42"/>
                  <a:pt x="17884" y="94"/>
                </a:cubicBezTo>
                <a:cubicBezTo>
                  <a:pt x="17897" y="146"/>
                  <a:pt x="17914" y="189"/>
                  <a:pt x="17921" y="189"/>
                </a:cubicBezTo>
                <a:cubicBezTo>
                  <a:pt x="17929" y="189"/>
                  <a:pt x="17945" y="146"/>
                  <a:pt x="17958" y="94"/>
                </a:cubicBezTo>
                <a:cubicBezTo>
                  <a:pt x="17970" y="42"/>
                  <a:pt x="17954" y="0"/>
                  <a:pt x="17921" y="0"/>
                </a:cubicBezTo>
                <a:close/>
                <a:moveTo>
                  <a:pt x="758" y="30"/>
                </a:moveTo>
                <a:cubicBezTo>
                  <a:pt x="733" y="29"/>
                  <a:pt x="708" y="37"/>
                  <a:pt x="688" y="57"/>
                </a:cubicBezTo>
                <a:cubicBezTo>
                  <a:pt x="656" y="89"/>
                  <a:pt x="630" y="192"/>
                  <a:pt x="630" y="287"/>
                </a:cubicBezTo>
                <a:cubicBezTo>
                  <a:pt x="630" y="503"/>
                  <a:pt x="567" y="610"/>
                  <a:pt x="508" y="496"/>
                </a:cubicBezTo>
                <a:cubicBezTo>
                  <a:pt x="484" y="449"/>
                  <a:pt x="421" y="436"/>
                  <a:pt x="370" y="466"/>
                </a:cubicBezTo>
                <a:cubicBezTo>
                  <a:pt x="293" y="509"/>
                  <a:pt x="276" y="572"/>
                  <a:pt x="279" y="802"/>
                </a:cubicBezTo>
                <a:cubicBezTo>
                  <a:pt x="282" y="958"/>
                  <a:pt x="261" y="1155"/>
                  <a:pt x="233" y="1239"/>
                </a:cubicBezTo>
                <a:cubicBezTo>
                  <a:pt x="199" y="1346"/>
                  <a:pt x="181" y="1740"/>
                  <a:pt x="175" y="2531"/>
                </a:cubicBezTo>
                <a:cubicBezTo>
                  <a:pt x="168" y="3564"/>
                  <a:pt x="160" y="3690"/>
                  <a:pt x="85" y="3894"/>
                </a:cubicBezTo>
                <a:cubicBezTo>
                  <a:pt x="-13" y="4161"/>
                  <a:pt x="-21" y="4421"/>
                  <a:pt x="63" y="4579"/>
                </a:cubicBezTo>
                <a:cubicBezTo>
                  <a:pt x="125" y="4694"/>
                  <a:pt x="100" y="4959"/>
                  <a:pt x="37" y="4858"/>
                </a:cubicBezTo>
                <a:cubicBezTo>
                  <a:pt x="17" y="4827"/>
                  <a:pt x="2" y="5089"/>
                  <a:pt x="2" y="5485"/>
                </a:cubicBezTo>
                <a:cubicBezTo>
                  <a:pt x="2" y="6023"/>
                  <a:pt x="16" y="6189"/>
                  <a:pt x="67" y="6286"/>
                </a:cubicBezTo>
                <a:cubicBezTo>
                  <a:pt x="128" y="6401"/>
                  <a:pt x="128" y="6411"/>
                  <a:pt x="67" y="6472"/>
                </a:cubicBezTo>
                <a:cubicBezTo>
                  <a:pt x="24" y="6515"/>
                  <a:pt x="2" y="6638"/>
                  <a:pt x="2" y="6845"/>
                </a:cubicBezTo>
                <a:cubicBezTo>
                  <a:pt x="2" y="7107"/>
                  <a:pt x="23" y="7179"/>
                  <a:pt x="133" y="7313"/>
                </a:cubicBezTo>
                <a:cubicBezTo>
                  <a:pt x="244" y="7448"/>
                  <a:pt x="377" y="7470"/>
                  <a:pt x="1028" y="7452"/>
                </a:cubicBezTo>
                <a:lnTo>
                  <a:pt x="1792" y="7431"/>
                </a:lnTo>
                <a:lnTo>
                  <a:pt x="1803" y="8006"/>
                </a:lnTo>
                <a:cubicBezTo>
                  <a:pt x="1814" y="8553"/>
                  <a:pt x="1819" y="8583"/>
                  <a:pt x="1914" y="8611"/>
                </a:cubicBezTo>
                <a:cubicBezTo>
                  <a:pt x="1969" y="8627"/>
                  <a:pt x="2006" y="8682"/>
                  <a:pt x="1996" y="8734"/>
                </a:cubicBezTo>
                <a:cubicBezTo>
                  <a:pt x="1966" y="8884"/>
                  <a:pt x="461" y="8862"/>
                  <a:pt x="473" y="8711"/>
                </a:cubicBezTo>
                <a:cubicBezTo>
                  <a:pt x="479" y="8628"/>
                  <a:pt x="422" y="8593"/>
                  <a:pt x="277" y="8593"/>
                </a:cubicBezTo>
                <a:cubicBezTo>
                  <a:pt x="149" y="8593"/>
                  <a:pt x="81" y="8629"/>
                  <a:pt x="95" y="8689"/>
                </a:cubicBezTo>
                <a:cubicBezTo>
                  <a:pt x="108" y="8741"/>
                  <a:pt x="92" y="8809"/>
                  <a:pt x="60" y="8840"/>
                </a:cubicBezTo>
                <a:cubicBezTo>
                  <a:pt x="12" y="8887"/>
                  <a:pt x="2" y="9092"/>
                  <a:pt x="2" y="10061"/>
                </a:cubicBezTo>
                <a:cubicBezTo>
                  <a:pt x="2" y="10798"/>
                  <a:pt x="17" y="11250"/>
                  <a:pt x="42" y="11290"/>
                </a:cubicBezTo>
                <a:cubicBezTo>
                  <a:pt x="71" y="11336"/>
                  <a:pt x="71" y="11381"/>
                  <a:pt x="42" y="11455"/>
                </a:cubicBezTo>
                <a:cubicBezTo>
                  <a:pt x="-10" y="11589"/>
                  <a:pt x="-13" y="14791"/>
                  <a:pt x="39" y="14873"/>
                </a:cubicBezTo>
                <a:cubicBezTo>
                  <a:pt x="92" y="14957"/>
                  <a:pt x="86" y="16086"/>
                  <a:pt x="31" y="16225"/>
                </a:cubicBezTo>
                <a:cubicBezTo>
                  <a:pt x="-5" y="16317"/>
                  <a:pt x="-4" y="16383"/>
                  <a:pt x="34" y="16539"/>
                </a:cubicBezTo>
                <a:cubicBezTo>
                  <a:pt x="68" y="16681"/>
                  <a:pt x="71" y="16766"/>
                  <a:pt x="42" y="16839"/>
                </a:cubicBezTo>
                <a:cubicBezTo>
                  <a:pt x="-25" y="17011"/>
                  <a:pt x="-7" y="17388"/>
                  <a:pt x="67" y="17356"/>
                </a:cubicBezTo>
                <a:cubicBezTo>
                  <a:pt x="115" y="17335"/>
                  <a:pt x="134" y="17403"/>
                  <a:pt x="143" y="17626"/>
                </a:cubicBezTo>
                <a:cubicBezTo>
                  <a:pt x="150" y="17818"/>
                  <a:pt x="178" y="17939"/>
                  <a:pt x="221" y="17968"/>
                </a:cubicBezTo>
                <a:cubicBezTo>
                  <a:pt x="283" y="18010"/>
                  <a:pt x="288" y="18133"/>
                  <a:pt x="284" y="19465"/>
                </a:cubicBezTo>
                <a:cubicBezTo>
                  <a:pt x="279" y="20846"/>
                  <a:pt x="275" y="20917"/>
                  <a:pt x="206" y="20917"/>
                </a:cubicBezTo>
                <a:cubicBezTo>
                  <a:pt x="110" y="20917"/>
                  <a:pt x="85" y="21246"/>
                  <a:pt x="169" y="21402"/>
                </a:cubicBezTo>
                <a:cubicBezTo>
                  <a:pt x="219" y="21495"/>
                  <a:pt x="679" y="21522"/>
                  <a:pt x="2231" y="21527"/>
                </a:cubicBezTo>
                <a:cubicBezTo>
                  <a:pt x="3329" y="21531"/>
                  <a:pt x="4307" y="21506"/>
                  <a:pt x="4402" y="21473"/>
                </a:cubicBezTo>
                <a:cubicBezTo>
                  <a:pt x="4551" y="21420"/>
                  <a:pt x="4575" y="21382"/>
                  <a:pt x="4569" y="21211"/>
                </a:cubicBezTo>
                <a:cubicBezTo>
                  <a:pt x="4564" y="21093"/>
                  <a:pt x="4580" y="21021"/>
                  <a:pt x="4607" y="21035"/>
                </a:cubicBezTo>
                <a:cubicBezTo>
                  <a:pt x="4673" y="21068"/>
                  <a:pt x="4664" y="20998"/>
                  <a:pt x="4576" y="20789"/>
                </a:cubicBezTo>
                <a:cubicBezTo>
                  <a:pt x="4527" y="20672"/>
                  <a:pt x="4514" y="20584"/>
                  <a:pt x="4539" y="20544"/>
                </a:cubicBezTo>
                <a:cubicBezTo>
                  <a:pt x="4591" y="20461"/>
                  <a:pt x="4592" y="18824"/>
                  <a:pt x="4540" y="18742"/>
                </a:cubicBezTo>
                <a:cubicBezTo>
                  <a:pt x="4514" y="18701"/>
                  <a:pt x="4517" y="18631"/>
                  <a:pt x="4549" y="18530"/>
                </a:cubicBezTo>
                <a:cubicBezTo>
                  <a:pt x="4591" y="18400"/>
                  <a:pt x="4588" y="18388"/>
                  <a:pt x="4529" y="18444"/>
                </a:cubicBezTo>
                <a:cubicBezTo>
                  <a:pt x="4480" y="18492"/>
                  <a:pt x="4456" y="18458"/>
                  <a:pt x="4442" y="18322"/>
                </a:cubicBezTo>
                <a:cubicBezTo>
                  <a:pt x="4424" y="18143"/>
                  <a:pt x="4386" y="18134"/>
                  <a:pt x="3624" y="18110"/>
                </a:cubicBezTo>
                <a:cubicBezTo>
                  <a:pt x="2936" y="18088"/>
                  <a:pt x="2828" y="18064"/>
                  <a:pt x="2840" y="17942"/>
                </a:cubicBezTo>
                <a:cubicBezTo>
                  <a:pt x="2848" y="17864"/>
                  <a:pt x="2857" y="17716"/>
                  <a:pt x="2859" y="17612"/>
                </a:cubicBezTo>
                <a:cubicBezTo>
                  <a:pt x="2868" y="17198"/>
                  <a:pt x="2889" y="17186"/>
                  <a:pt x="3634" y="17186"/>
                </a:cubicBezTo>
                <a:cubicBezTo>
                  <a:pt x="4025" y="17186"/>
                  <a:pt x="4358" y="17218"/>
                  <a:pt x="4373" y="17257"/>
                </a:cubicBezTo>
                <a:cubicBezTo>
                  <a:pt x="4388" y="17296"/>
                  <a:pt x="4495" y="17335"/>
                  <a:pt x="4610" y="17343"/>
                </a:cubicBezTo>
                <a:cubicBezTo>
                  <a:pt x="4799" y="17356"/>
                  <a:pt x="4820" y="17338"/>
                  <a:pt x="4826" y="17154"/>
                </a:cubicBezTo>
                <a:cubicBezTo>
                  <a:pt x="4830" y="17042"/>
                  <a:pt x="4851" y="16680"/>
                  <a:pt x="4875" y="16350"/>
                </a:cubicBezTo>
                <a:cubicBezTo>
                  <a:pt x="4905" y="15917"/>
                  <a:pt x="4906" y="15720"/>
                  <a:pt x="4878" y="15646"/>
                </a:cubicBezTo>
                <a:cubicBezTo>
                  <a:pt x="4829" y="15521"/>
                  <a:pt x="4823" y="13768"/>
                  <a:pt x="4871" y="13640"/>
                </a:cubicBezTo>
                <a:cubicBezTo>
                  <a:pt x="4890" y="13591"/>
                  <a:pt x="4910" y="13403"/>
                  <a:pt x="4917" y="13223"/>
                </a:cubicBezTo>
                <a:cubicBezTo>
                  <a:pt x="4927" y="12959"/>
                  <a:pt x="4913" y="12875"/>
                  <a:pt x="4846" y="12789"/>
                </a:cubicBezTo>
                <a:cubicBezTo>
                  <a:pt x="4721" y="12628"/>
                  <a:pt x="4716" y="12595"/>
                  <a:pt x="4780" y="12344"/>
                </a:cubicBezTo>
                <a:cubicBezTo>
                  <a:pt x="4812" y="12217"/>
                  <a:pt x="4829" y="12045"/>
                  <a:pt x="4816" y="11960"/>
                </a:cubicBezTo>
                <a:cubicBezTo>
                  <a:pt x="4802" y="11865"/>
                  <a:pt x="4815" y="11783"/>
                  <a:pt x="4852" y="11747"/>
                </a:cubicBezTo>
                <a:cubicBezTo>
                  <a:pt x="4927" y="11674"/>
                  <a:pt x="4929" y="11276"/>
                  <a:pt x="4856" y="11203"/>
                </a:cubicBezTo>
                <a:cubicBezTo>
                  <a:pt x="4814" y="11162"/>
                  <a:pt x="4800" y="10993"/>
                  <a:pt x="4800" y="10529"/>
                </a:cubicBezTo>
                <a:cubicBezTo>
                  <a:pt x="4800" y="10065"/>
                  <a:pt x="4814" y="9895"/>
                  <a:pt x="4856" y="9855"/>
                </a:cubicBezTo>
                <a:cubicBezTo>
                  <a:pt x="4925" y="9786"/>
                  <a:pt x="4925" y="9545"/>
                  <a:pt x="4855" y="9307"/>
                </a:cubicBezTo>
                <a:cubicBezTo>
                  <a:pt x="4825" y="9206"/>
                  <a:pt x="4800" y="9046"/>
                  <a:pt x="4800" y="8952"/>
                </a:cubicBezTo>
                <a:cubicBezTo>
                  <a:pt x="4800" y="8859"/>
                  <a:pt x="4775" y="8782"/>
                  <a:pt x="4744" y="8782"/>
                </a:cubicBezTo>
                <a:cubicBezTo>
                  <a:pt x="4713" y="8782"/>
                  <a:pt x="4678" y="8718"/>
                  <a:pt x="4666" y="8640"/>
                </a:cubicBezTo>
                <a:cubicBezTo>
                  <a:pt x="4637" y="8444"/>
                  <a:pt x="4456" y="8462"/>
                  <a:pt x="4383" y="8669"/>
                </a:cubicBezTo>
                <a:cubicBezTo>
                  <a:pt x="4328" y="8823"/>
                  <a:pt x="4247" y="8838"/>
                  <a:pt x="3510" y="8834"/>
                </a:cubicBezTo>
                <a:cubicBezTo>
                  <a:pt x="2994" y="8831"/>
                  <a:pt x="2696" y="8794"/>
                  <a:pt x="2696" y="8734"/>
                </a:cubicBezTo>
                <a:cubicBezTo>
                  <a:pt x="2695" y="8682"/>
                  <a:pt x="2735" y="8627"/>
                  <a:pt x="2785" y="8611"/>
                </a:cubicBezTo>
                <a:cubicBezTo>
                  <a:pt x="2869" y="8584"/>
                  <a:pt x="2876" y="8545"/>
                  <a:pt x="2868" y="8173"/>
                </a:cubicBezTo>
                <a:cubicBezTo>
                  <a:pt x="2849" y="7380"/>
                  <a:pt x="2851" y="7378"/>
                  <a:pt x="3368" y="7435"/>
                </a:cubicBezTo>
                <a:cubicBezTo>
                  <a:pt x="3618" y="7462"/>
                  <a:pt x="4048" y="7454"/>
                  <a:pt x="4325" y="7416"/>
                </a:cubicBezTo>
                <a:lnTo>
                  <a:pt x="4827" y="7347"/>
                </a:lnTo>
                <a:lnTo>
                  <a:pt x="4823" y="6813"/>
                </a:lnTo>
                <a:cubicBezTo>
                  <a:pt x="4820" y="6403"/>
                  <a:pt x="4831" y="6286"/>
                  <a:pt x="4870" y="6307"/>
                </a:cubicBezTo>
                <a:cubicBezTo>
                  <a:pt x="4912" y="6330"/>
                  <a:pt x="4918" y="6170"/>
                  <a:pt x="4903" y="5428"/>
                </a:cubicBezTo>
                <a:cubicBezTo>
                  <a:pt x="4893" y="4929"/>
                  <a:pt x="4866" y="4472"/>
                  <a:pt x="4843" y="4413"/>
                </a:cubicBezTo>
                <a:cubicBezTo>
                  <a:pt x="4819" y="4354"/>
                  <a:pt x="4800" y="4187"/>
                  <a:pt x="4800" y="4042"/>
                </a:cubicBezTo>
                <a:cubicBezTo>
                  <a:pt x="4800" y="3772"/>
                  <a:pt x="4743" y="3713"/>
                  <a:pt x="4527" y="3764"/>
                </a:cubicBezTo>
                <a:cubicBezTo>
                  <a:pt x="4488" y="3773"/>
                  <a:pt x="4421" y="3697"/>
                  <a:pt x="4379" y="3596"/>
                </a:cubicBezTo>
                <a:cubicBezTo>
                  <a:pt x="4305" y="3418"/>
                  <a:pt x="4230" y="3410"/>
                  <a:pt x="2394" y="3382"/>
                </a:cubicBezTo>
                <a:cubicBezTo>
                  <a:pt x="903" y="3359"/>
                  <a:pt x="476" y="3326"/>
                  <a:pt x="439" y="3231"/>
                </a:cubicBezTo>
                <a:cubicBezTo>
                  <a:pt x="400" y="3133"/>
                  <a:pt x="406" y="3100"/>
                  <a:pt x="469" y="3058"/>
                </a:cubicBezTo>
                <a:cubicBezTo>
                  <a:pt x="512" y="3029"/>
                  <a:pt x="566" y="2900"/>
                  <a:pt x="589" y="2770"/>
                </a:cubicBezTo>
                <a:cubicBezTo>
                  <a:pt x="638" y="2496"/>
                  <a:pt x="717" y="2520"/>
                  <a:pt x="734" y="2816"/>
                </a:cubicBezTo>
                <a:cubicBezTo>
                  <a:pt x="744" y="2997"/>
                  <a:pt x="769" y="3021"/>
                  <a:pt x="942" y="3021"/>
                </a:cubicBezTo>
                <a:cubicBezTo>
                  <a:pt x="1114" y="3021"/>
                  <a:pt x="1141" y="2995"/>
                  <a:pt x="1161" y="2809"/>
                </a:cubicBezTo>
                <a:lnTo>
                  <a:pt x="1185" y="2597"/>
                </a:lnTo>
                <a:lnTo>
                  <a:pt x="1251" y="2799"/>
                </a:lnTo>
                <a:lnTo>
                  <a:pt x="1318" y="3001"/>
                </a:lnTo>
                <a:lnTo>
                  <a:pt x="1366" y="2806"/>
                </a:lnTo>
                <a:cubicBezTo>
                  <a:pt x="1414" y="2611"/>
                  <a:pt x="1414" y="2611"/>
                  <a:pt x="1480" y="2835"/>
                </a:cubicBezTo>
                <a:cubicBezTo>
                  <a:pt x="1533" y="3015"/>
                  <a:pt x="1556" y="3037"/>
                  <a:pt x="1599" y="2946"/>
                </a:cubicBezTo>
                <a:cubicBezTo>
                  <a:pt x="1628" y="2884"/>
                  <a:pt x="1665" y="2866"/>
                  <a:pt x="1681" y="2905"/>
                </a:cubicBezTo>
                <a:cubicBezTo>
                  <a:pt x="1697" y="2943"/>
                  <a:pt x="1700" y="2860"/>
                  <a:pt x="1687" y="2720"/>
                </a:cubicBezTo>
                <a:cubicBezTo>
                  <a:pt x="1648" y="2312"/>
                  <a:pt x="1735" y="2291"/>
                  <a:pt x="1873" y="2675"/>
                </a:cubicBezTo>
                <a:cubicBezTo>
                  <a:pt x="1983" y="2984"/>
                  <a:pt x="2016" y="3021"/>
                  <a:pt x="2178" y="3021"/>
                </a:cubicBezTo>
                <a:cubicBezTo>
                  <a:pt x="2278" y="3021"/>
                  <a:pt x="2371" y="2975"/>
                  <a:pt x="2385" y="2918"/>
                </a:cubicBezTo>
                <a:cubicBezTo>
                  <a:pt x="2403" y="2845"/>
                  <a:pt x="2421" y="2845"/>
                  <a:pt x="2450" y="2918"/>
                </a:cubicBezTo>
                <a:cubicBezTo>
                  <a:pt x="2476" y="2987"/>
                  <a:pt x="2795" y="3021"/>
                  <a:pt x="3405" y="3021"/>
                </a:cubicBezTo>
                <a:cubicBezTo>
                  <a:pt x="4270" y="3021"/>
                  <a:pt x="4321" y="3011"/>
                  <a:pt x="4321" y="2847"/>
                </a:cubicBezTo>
                <a:cubicBezTo>
                  <a:pt x="4321" y="2591"/>
                  <a:pt x="4451" y="2321"/>
                  <a:pt x="4532" y="2411"/>
                </a:cubicBezTo>
                <a:cubicBezTo>
                  <a:pt x="4599" y="2486"/>
                  <a:pt x="4683" y="2483"/>
                  <a:pt x="4828" y="2403"/>
                </a:cubicBezTo>
                <a:cubicBezTo>
                  <a:pt x="4904" y="2360"/>
                  <a:pt x="4911" y="2304"/>
                  <a:pt x="4911" y="1707"/>
                </a:cubicBezTo>
                <a:cubicBezTo>
                  <a:pt x="4911" y="1006"/>
                  <a:pt x="4889" y="927"/>
                  <a:pt x="4716" y="1011"/>
                </a:cubicBezTo>
                <a:cubicBezTo>
                  <a:pt x="4646" y="1045"/>
                  <a:pt x="4610" y="1014"/>
                  <a:pt x="4593" y="905"/>
                </a:cubicBezTo>
                <a:cubicBezTo>
                  <a:pt x="4579" y="809"/>
                  <a:pt x="4545" y="769"/>
                  <a:pt x="4506" y="801"/>
                </a:cubicBezTo>
                <a:cubicBezTo>
                  <a:pt x="4471" y="830"/>
                  <a:pt x="4421" y="789"/>
                  <a:pt x="4395" y="710"/>
                </a:cubicBezTo>
                <a:cubicBezTo>
                  <a:pt x="4362" y="609"/>
                  <a:pt x="4279" y="566"/>
                  <a:pt x="4115" y="566"/>
                </a:cubicBezTo>
                <a:cubicBezTo>
                  <a:pt x="3987" y="566"/>
                  <a:pt x="3872" y="523"/>
                  <a:pt x="3859" y="471"/>
                </a:cubicBezTo>
                <a:cubicBezTo>
                  <a:pt x="3846" y="418"/>
                  <a:pt x="3820" y="399"/>
                  <a:pt x="3801" y="429"/>
                </a:cubicBezTo>
                <a:cubicBezTo>
                  <a:pt x="3782" y="459"/>
                  <a:pt x="3756" y="418"/>
                  <a:pt x="3744" y="337"/>
                </a:cubicBezTo>
                <a:cubicBezTo>
                  <a:pt x="3726" y="213"/>
                  <a:pt x="3713" y="221"/>
                  <a:pt x="3660" y="388"/>
                </a:cubicBezTo>
                <a:cubicBezTo>
                  <a:pt x="3600" y="579"/>
                  <a:pt x="3587" y="581"/>
                  <a:pt x="3242" y="466"/>
                </a:cubicBezTo>
                <a:cubicBezTo>
                  <a:pt x="2995" y="383"/>
                  <a:pt x="2870" y="376"/>
                  <a:pt x="2837" y="444"/>
                </a:cubicBezTo>
                <a:cubicBezTo>
                  <a:pt x="2786" y="548"/>
                  <a:pt x="2587" y="543"/>
                  <a:pt x="2047" y="425"/>
                </a:cubicBezTo>
                <a:cubicBezTo>
                  <a:pt x="1808" y="372"/>
                  <a:pt x="1703" y="382"/>
                  <a:pt x="1685" y="459"/>
                </a:cubicBezTo>
                <a:cubicBezTo>
                  <a:pt x="1653" y="591"/>
                  <a:pt x="1455" y="601"/>
                  <a:pt x="1423" y="472"/>
                </a:cubicBezTo>
                <a:cubicBezTo>
                  <a:pt x="1411" y="420"/>
                  <a:pt x="1302" y="377"/>
                  <a:pt x="1180" y="377"/>
                </a:cubicBezTo>
                <a:cubicBezTo>
                  <a:pt x="1025" y="377"/>
                  <a:pt x="954" y="338"/>
                  <a:pt x="940" y="245"/>
                </a:cubicBezTo>
                <a:cubicBezTo>
                  <a:pt x="922" y="125"/>
                  <a:pt x="835" y="35"/>
                  <a:pt x="758" y="30"/>
                </a:cubicBezTo>
                <a:close/>
                <a:moveTo>
                  <a:pt x="6424" y="94"/>
                </a:moveTo>
                <a:cubicBezTo>
                  <a:pt x="6375" y="94"/>
                  <a:pt x="6350" y="156"/>
                  <a:pt x="6350" y="282"/>
                </a:cubicBezTo>
                <a:cubicBezTo>
                  <a:pt x="6350" y="496"/>
                  <a:pt x="6389" y="525"/>
                  <a:pt x="6454" y="358"/>
                </a:cubicBezTo>
                <a:cubicBezTo>
                  <a:pt x="6519" y="192"/>
                  <a:pt x="6508" y="94"/>
                  <a:pt x="6424" y="94"/>
                </a:cubicBezTo>
                <a:close/>
                <a:moveTo>
                  <a:pt x="11550" y="2845"/>
                </a:moveTo>
                <a:cubicBezTo>
                  <a:pt x="11530" y="2844"/>
                  <a:pt x="11509" y="2850"/>
                  <a:pt x="11491" y="2862"/>
                </a:cubicBezTo>
                <a:cubicBezTo>
                  <a:pt x="11455" y="2886"/>
                  <a:pt x="11475" y="2907"/>
                  <a:pt x="11536" y="2908"/>
                </a:cubicBezTo>
                <a:cubicBezTo>
                  <a:pt x="11597" y="2910"/>
                  <a:pt x="11626" y="2891"/>
                  <a:pt x="11601" y="2865"/>
                </a:cubicBezTo>
                <a:cubicBezTo>
                  <a:pt x="11589" y="2852"/>
                  <a:pt x="11570" y="2845"/>
                  <a:pt x="11550" y="2845"/>
                </a:cubicBezTo>
                <a:close/>
                <a:moveTo>
                  <a:pt x="4479" y="2962"/>
                </a:moveTo>
                <a:cubicBezTo>
                  <a:pt x="4475" y="2972"/>
                  <a:pt x="4472" y="3006"/>
                  <a:pt x="4471" y="3061"/>
                </a:cubicBezTo>
                <a:cubicBezTo>
                  <a:pt x="4470" y="3160"/>
                  <a:pt x="4478" y="3216"/>
                  <a:pt x="4490" y="3184"/>
                </a:cubicBezTo>
                <a:cubicBezTo>
                  <a:pt x="4503" y="3153"/>
                  <a:pt x="4504" y="3072"/>
                  <a:pt x="4493" y="3004"/>
                </a:cubicBezTo>
                <a:cubicBezTo>
                  <a:pt x="4488" y="2966"/>
                  <a:pt x="4483" y="2952"/>
                  <a:pt x="4479" y="2962"/>
                </a:cubicBezTo>
                <a:close/>
                <a:moveTo>
                  <a:pt x="16920" y="3777"/>
                </a:moveTo>
                <a:cubicBezTo>
                  <a:pt x="16871" y="3777"/>
                  <a:pt x="16868" y="3802"/>
                  <a:pt x="16906" y="3918"/>
                </a:cubicBezTo>
                <a:cubicBezTo>
                  <a:pt x="16931" y="3996"/>
                  <a:pt x="16958" y="4060"/>
                  <a:pt x="16966" y="4060"/>
                </a:cubicBezTo>
                <a:cubicBezTo>
                  <a:pt x="16974" y="4060"/>
                  <a:pt x="16980" y="3996"/>
                  <a:pt x="16980" y="3918"/>
                </a:cubicBezTo>
                <a:cubicBezTo>
                  <a:pt x="16980" y="3840"/>
                  <a:pt x="16953" y="3777"/>
                  <a:pt x="16920" y="3777"/>
                </a:cubicBezTo>
                <a:close/>
                <a:moveTo>
                  <a:pt x="16977" y="4438"/>
                </a:moveTo>
                <a:cubicBezTo>
                  <a:pt x="16897" y="4438"/>
                  <a:pt x="16800" y="4489"/>
                  <a:pt x="16761" y="4551"/>
                </a:cubicBezTo>
                <a:cubicBezTo>
                  <a:pt x="16707" y="4636"/>
                  <a:pt x="16668" y="4638"/>
                  <a:pt x="16597" y="4556"/>
                </a:cubicBezTo>
                <a:cubicBezTo>
                  <a:pt x="16512" y="4456"/>
                  <a:pt x="16504" y="4466"/>
                  <a:pt x="16493" y="4702"/>
                </a:cubicBezTo>
                <a:cubicBezTo>
                  <a:pt x="16483" y="4938"/>
                  <a:pt x="16466" y="4961"/>
                  <a:pt x="16279" y="5005"/>
                </a:cubicBezTo>
                <a:lnTo>
                  <a:pt x="16076" y="5052"/>
                </a:lnTo>
                <a:lnTo>
                  <a:pt x="16069" y="5513"/>
                </a:lnTo>
                <a:cubicBezTo>
                  <a:pt x="16059" y="6148"/>
                  <a:pt x="16040" y="6232"/>
                  <a:pt x="15907" y="6232"/>
                </a:cubicBezTo>
                <a:cubicBezTo>
                  <a:pt x="15823" y="6232"/>
                  <a:pt x="15787" y="6182"/>
                  <a:pt x="15773" y="6044"/>
                </a:cubicBezTo>
                <a:cubicBezTo>
                  <a:pt x="15757" y="5886"/>
                  <a:pt x="15723" y="5854"/>
                  <a:pt x="15568" y="5854"/>
                </a:cubicBezTo>
                <a:cubicBezTo>
                  <a:pt x="15453" y="5854"/>
                  <a:pt x="15367" y="5905"/>
                  <a:pt x="15342" y="5988"/>
                </a:cubicBezTo>
                <a:cubicBezTo>
                  <a:pt x="15319" y="6061"/>
                  <a:pt x="15197" y="6151"/>
                  <a:pt x="15068" y="6187"/>
                </a:cubicBezTo>
                <a:cubicBezTo>
                  <a:pt x="14852" y="6248"/>
                  <a:pt x="14833" y="6237"/>
                  <a:pt x="14814" y="6056"/>
                </a:cubicBezTo>
                <a:cubicBezTo>
                  <a:pt x="14796" y="5878"/>
                  <a:pt x="14763" y="5859"/>
                  <a:pt x="14438" y="5834"/>
                </a:cubicBezTo>
                <a:lnTo>
                  <a:pt x="14083" y="5807"/>
                </a:lnTo>
                <a:lnTo>
                  <a:pt x="14071" y="5467"/>
                </a:lnTo>
                <a:cubicBezTo>
                  <a:pt x="14062" y="5162"/>
                  <a:pt x="14051" y="5131"/>
                  <a:pt x="13970" y="5171"/>
                </a:cubicBezTo>
                <a:cubicBezTo>
                  <a:pt x="13920" y="5195"/>
                  <a:pt x="13858" y="5170"/>
                  <a:pt x="13831" y="5113"/>
                </a:cubicBezTo>
                <a:cubicBezTo>
                  <a:pt x="13804" y="5055"/>
                  <a:pt x="13646" y="5015"/>
                  <a:pt x="13467" y="5021"/>
                </a:cubicBezTo>
                <a:lnTo>
                  <a:pt x="13150" y="5031"/>
                </a:lnTo>
                <a:lnTo>
                  <a:pt x="13118" y="5605"/>
                </a:lnTo>
                <a:cubicBezTo>
                  <a:pt x="13086" y="6177"/>
                  <a:pt x="13086" y="6179"/>
                  <a:pt x="12939" y="6266"/>
                </a:cubicBezTo>
                <a:cubicBezTo>
                  <a:pt x="12857" y="6314"/>
                  <a:pt x="12777" y="6412"/>
                  <a:pt x="12761" y="6484"/>
                </a:cubicBezTo>
                <a:cubicBezTo>
                  <a:pt x="12744" y="6555"/>
                  <a:pt x="12715" y="6590"/>
                  <a:pt x="12696" y="6559"/>
                </a:cubicBezTo>
                <a:cubicBezTo>
                  <a:pt x="12677" y="6529"/>
                  <a:pt x="12662" y="6675"/>
                  <a:pt x="12662" y="6893"/>
                </a:cubicBezTo>
                <a:cubicBezTo>
                  <a:pt x="12662" y="7107"/>
                  <a:pt x="12674" y="7264"/>
                  <a:pt x="12690" y="7242"/>
                </a:cubicBezTo>
                <a:cubicBezTo>
                  <a:pt x="12705" y="7219"/>
                  <a:pt x="12767" y="7274"/>
                  <a:pt x="12828" y="7362"/>
                </a:cubicBezTo>
                <a:cubicBezTo>
                  <a:pt x="12912" y="7485"/>
                  <a:pt x="12938" y="7588"/>
                  <a:pt x="12936" y="7798"/>
                </a:cubicBezTo>
                <a:cubicBezTo>
                  <a:pt x="12935" y="8020"/>
                  <a:pt x="12952" y="8083"/>
                  <a:pt x="13029" y="8122"/>
                </a:cubicBezTo>
                <a:cubicBezTo>
                  <a:pt x="13091" y="8154"/>
                  <a:pt x="13127" y="8241"/>
                  <a:pt x="13135" y="8381"/>
                </a:cubicBezTo>
                <a:cubicBezTo>
                  <a:pt x="13146" y="8590"/>
                  <a:pt x="13154" y="8593"/>
                  <a:pt x="13733" y="8593"/>
                </a:cubicBezTo>
                <a:cubicBezTo>
                  <a:pt x="14107" y="8593"/>
                  <a:pt x="14327" y="8629"/>
                  <a:pt x="14343" y="8694"/>
                </a:cubicBezTo>
                <a:cubicBezTo>
                  <a:pt x="14359" y="8760"/>
                  <a:pt x="14389" y="8742"/>
                  <a:pt x="14433" y="8640"/>
                </a:cubicBezTo>
                <a:cubicBezTo>
                  <a:pt x="14475" y="8544"/>
                  <a:pt x="14547" y="8497"/>
                  <a:pt x="14624" y="8515"/>
                </a:cubicBezTo>
                <a:cubicBezTo>
                  <a:pt x="14764" y="8550"/>
                  <a:pt x="14790" y="8719"/>
                  <a:pt x="14662" y="8765"/>
                </a:cubicBezTo>
                <a:cubicBezTo>
                  <a:pt x="14615" y="8782"/>
                  <a:pt x="14567" y="8858"/>
                  <a:pt x="14556" y="8933"/>
                </a:cubicBezTo>
                <a:cubicBezTo>
                  <a:pt x="14517" y="9192"/>
                  <a:pt x="14618" y="9339"/>
                  <a:pt x="14852" y="9368"/>
                </a:cubicBezTo>
                <a:cubicBezTo>
                  <a:pt x="15076" y="9395"/>
                  <a:pt x="15079" y="9400"/>
                  <a:pt x="15086" y="9679"/>
                </a:cubicBezTo>
                <a:cubicBezTo>
                  <a:pt x="15089" y="9835"/>
                  <a:pt x="15093" y="11484"/>
                  <a:pt x="15094" y="13343"/>
                </a:cubicBezTo>
                <a:lnTo>
                  <a:pt x="15097" y="16724"/>
                </a:lnTo>
                <a:lnTo>
                  <a:pt x="15298" y="16686"/>
                </a:lnTo>
                <a:cubicBezTo>
                  <a:pt x="15410" y="16665"/>
                  <a:pt x="15517" y="16693"/>
                  <a:pt x="15539" y="16748"/>
                </a:cubicBezTo>
                <a:cubicBezTo>
                  <a:pt x="15560" y="16803"/>
                  <a:pt x="15577" y="17070"/>
                  <a:pt x="15577" y="17342"/>
                </a:cubicBezTo>
                <a:cubicBezTo>
                  <a:pt x="15577" y="17614"/>
                  <a:pt x="15596" y="17865"/>
                  <a:pt x="15618" y="17899"/>
                </a:cubicBezTo>
                <a:cubicBezTo>
                  <a:pt x="15646" y="17945"/>
                  <a:pt x="15646" y="17992"/>
                  <a:pt x="15618" y="18066"/>
                </a:cubicBezTo>
                <a:cubicBezTo>
                  <a:pt x="15596" y="18122"/>
                  <a:pt x="15577" y="18266"/>
                  <a:pt x="15577" y="18385"/>
                </a:cubicBezTo>
                <a:cubicBezTo>
                  <a:pt x="15577" y="18630"/>
                  <a:pt x="15678" y="18681"/>
                  <a:pt x="15795" y="18494"/>
                </a:cubicBezTo>
                <a:cubicBezTo>
                  <a:pt x="15850" y="18405"/>
                  <a:pt x="15884" y="18422"/>
                  <a:pt x="15974" y="18586"/>
                </a:cubicBezTo>
                <a:cubicBezTo>
                  <a:pt x="16034" y="18696"/>
                  <a:pt x="16092" y="18766"/>
                  <a:pt x="16102" y="18740"/>
                </a:cubicBezTo>
                <a:cubicBezTo>
                  <a:pt x="16112" y="18714"/>
                  <a:pt x="16142" y="18757"/>
                  <a:pt x="16167" y="18836"/>
                </a:cubicBezTo>
                <a:cubicBezTo>
                  <a:pt x="16205" y="18952"/>
                  <a:pt x="16202" y="18989"/>
                  <a:pt x="16154" y="19037"/>
                </a:cubicBezTo>
                <a:cubicBezTo>
                  <a:pt x="16121" y="19069"/>
                  <a:pt x="16103" y="19130"/>
                  <a:pt x="16113" y="19173"/>
                </a:cubicBezTo>
                <a:cubicBezTo>
                  <a:pt x="16124" y="19216"/>
                  <a:pt x="16115" y="19278"/>
                  <a:pt x="16095" y="19311"/>
                </a:cubicBezTo>
                <a:cubicBezTo>
                  <a:pt x="16039" y="19399"/>
                  <a:pt x="16049" y="19803"/>
                  <a:pt x="16109" y="19861"/>
                </a:cubicBezTo>
                <a:cubicBezTo>
                  <a:pt x="16138" y="19889"/>
                  <a:pt x="16196" y="19889"/>
                  <a:pt x="16238" y="19860"/>
                </a:cubicBezTo>
                <a:cubicBezTo>
                  <a:pt x="16341" y="19792"/>
                  <a:pt x="16585" y="20088"/>
                  <a:pt x="16549" y="20238"/>
                </a:cubicBezTo>
                <a:cubicBezTo>
                  <a:pt x="16534" y="20300"/>
                  <a:pt x="16577" y="20231"/>
                  <a:pt x="16645" y="20085"/>
                </a:cubicBezTo>
                <a:cubicBezTo>
                  <a:pt x="16800" y="19754"/>
                  <a:pt x="16920" y="19775"/>
                  <a:pt x="16936" y="20137"/>
                </a:cubicBezTo>
                <a:cubicBezTo>
                  <a:pt x="16949" y="20428"/>
                  <a:pt x="16986" y="20465"/>
                  <a:pt x="17054" y="20256"/>
                </a:cubicBezTo>
                <a:cubicBezTo>
                  <a:pt x="17141" y="19986"/>
                  <a:pt x="17312" y="20148"/>
                  <a:pt x="17312" y="20501"/>
                </a:cubicBezTo>
                <a:cubicBezTo>
                  <a:pt x="17312" y="20646"/>
                  <a:pt x="17375" y="20659"/>
                  <a:pt x="17986" y="20647"/>
                </a:cubicBezTo>
                <a:cubicBezTo>
                  <a:pt x="18573" y="20635"/>
                  <a:pt x="18667" y="20612"/>
                  <a:pt x="18724" y="20468"/>
                </a:cubicBezTo>
                <a:cubicBezTo>
                  <a:pt x="18759" y="20377"/>
                  <a:pt x="18788" y="20220"/>
                  <a:pt x="18788" y="20119"/>
                </a:cubicBezTo>
                <a:cubicBezTo>
                  <a:pt x="18788" y="20018"/>
                  <a:pt x="18805" y="19911"/>
                  <a:pt x="18824" y="19880"/>
                </a:cubicBezTo>
                <a:cubicBezTo>
                  <a:pt x="18844" y="19849"/>
                  <a:pt x="19097" y="19822"/>
                  <a:pt x="19387" y="19819"/>
                </a:cubicBezTo>
                <a:cubicBezTo>
                  <a:pt x="19881" y="19813"/>
                  <a:pt x="19906" y="19804"/>
                  <a:pt x="19790" y="19675"/>
                </a:cubicBezTo>
                <a:cubicBezTo>
                  <a:pt x="19668" y="19541"/>
                  <a:pt x="19668" y="19534"/>
                  <a:pt x="19734" y="19347"/>
                </a:cubicBezTo>
                <a:cubicBezTo>
                  <a:pt x="19797" y="19167"/>
                  <a:pt x="19803" y="19167"/>
                  <a:pt x="19848" y="19324"/>
                </a:cubicBezTo>
                <a:cubicBezTo>
                  <a:pt x="19890" y="19470"/>
                  <a:pt x="19896" y="19451"/>
                  <a:pt x="19896" y="19159"/>
                </a:cubicBezTo>
                <a:cubicBezTo>
                  <a:pt x="19896" y="18749"/>
                  <a:pt x="19950" y="18604"/>
                  <a:pt x="20104" y="18604"/>
                </a:cubicBezTo>
                <a:cubicBezTo>
                  <a:pt x="20170" y="18604"/>
                  <a:pt x="20234" y="18558"/>
                  <a:pt x="20248" y="18504"/>
                </a:cubicBezTo>
                <a:cubicBezTo>
                  <a:pt x="20264" y="18435"/>
                  <a:pt x="20286" y="18436"/>
                  <a:pt x="20319" y="18506"/>
                </a:cubicBezTo>
                <a:cubicBezTo>
                  <a:pt x="20376" y="18628"/>
                  <a:pt x="20413" y="18257"/>
                  <a:pt x="20413" y="17544"/>
                </a:cubicBezTo>
                <a:cubicBezTo>
                  <a:pt x="20413" y="17162"/>
                  <a:pt x="20425" y="17065"/>
                  <a:pt x="20483" y="17027"/>
                </a:cubicBezTo>
                <a:cubicBezTo>
                  <a:pt x="20521" y="17001"/>
                  <a:pt x="20562" y="16899"/>
                  <a:pt x="20572" y="16800"/>
                </a:cubicBezTo>
                <a:cubicBezTo>
                  <a:pt x="20593" y="16596"/>
                  <a:pt x="20694" y="16640"/>
                  <a:pt x="20772" y="16888"/>
                </a:cubicBezTo>
                <a:cubicBezTo>
                  <a:pt x="20813" y="17019"/>
                  <a:pt x="20824" y="17016"/>
                  <a:pt x="20869" y="16858"/>
                </a:cubicBezTo>
                <a:cubicBezTo>
                  <a:pt x="20904" y="16733"/>
                  <a:pt x="20918" y="16404"/>
                  <a:pt x="20913" y="15729"/>
                </a:cubicBezTo>
                <a:cubicBezTo>
                  <a:pt x="20910" y="15206"/>
                  <a:pt x="20924" y="14707"/>
                  <a:pt x="20945" y="14619"/>
                </a:cubicBezTo>
                <a:cubicBezTo>
                  <a:pt x="20970" y="14508"/>
                  <a:pt x="20966" y="14387"/>
                  <a:pt x="20931" y="14221"/>
                </a:cubicBezTo>
                <a:cubicBezTo>
                  <a:pt x="20858" y="13874"/>
                  <a:pt x="20924" y="13726"/>
                  <a:pt x="21159" y="13706"/>
                </a:cubicBezTo>
                <a:cubicBezTo>
                  <a:pt x="21266" y="13697"/>
                  <a:pt x="21383" y="13666"/>
                  <a:pt x="21418" y="13637"/>
                </a:cubicBezTo>
                <a:cubicBezTo>
                  <a:pt x="21498" y="13573"/>
                  <a:pt x="21505" y="13167"/>
                  <a:pt x="21428" y="13091"/>
                </a:cubicBezTo>
                <a:cubicBezTo>
                  <a:pt x="21395" y="13059"/>
                  <a:pt x="21372" y="12918"/>
                  <a:pt x="21372" y="12748"/>
                </a:cubicBezTo>
                <a:cubicBezTo>
                  <a:pt x="21372" y="12578"/>
                  <a:pt x="21395" y="12436"/>
                  <a:pt x="21428" y="12404"/>
                </a:cubicBezTo>
                <a:cubicBezTo>
                  <a:pt x="21495" y="12338"/>
                  <a:pt x="21499" y="12058"/>
                  <a:pt x="21436" y="11799"/>
                </a:cubicBezTo>
                <a:cubicBezTo>
                  <a:pt x="21396" y="11632"/>
                  <a:pt x="21403" y="11583"/>
                  <a:pt x="21483" y="11424"/>
                </a:cubicBezTo>
                <a:lnTo>
                  <a:pt x="21575" y="11241"/>
                </a:lnTo>
                <a:lnTo>
                  <a:pt x="21291" y="11239"/>
                </a:lnTo>
                <a:cubicBezTo>
                  <a:pt x="21112" y="11238"/>
                  <a:pt x="20997" y="11196"/>
                  <a:pt x="20980" y="11125"/>
                </a:cubicBezTo>
                <a:cubicBezTo>
                  <a:pt x="20965" y="11063"/>
                  <a:pt x="20950" y="10670"/>
                  <a:pt x="20947" y="10251"/>
                </a:cubicBezTo>
                <a:cubicBezTo>
                  <a:pt x="20944" y="9833"/>
                  <a:pt x="20931" y="9427"/>
                  <a:pt x="20919" y="9349"/>
                </a:cubicBezTo>
                <a:cubicBezTo>
                  <a:pt x="20906" y="9271"/>
                  <a:pt x="20891" y="9079"/>
                  <a:pt x="20885" y="8924"/>
                </a:cubicBezTo>
                <a:cubicBezTo>
                  <a:pt x="20874" y="8654"/>
                  <a:pt x="20865" y="8639"/>
                  <a:pt x="20693" y="8623"/>
                </a:cubicBezTo>
                <a:cubicBezTo>
                  <a:pt x="20428" y="8598"/>
                  <a:pt x="20409" y="8512"/>
                  <a:pt x="20401" y="7286"/>
                </a:cubicBezTo>
                <a:cubicBezTo>
                  <a:pt x="20394" y="6294"/>
                  <a:pt x="20377" y="6093"/>
                  <a:pt x="20318" y="6335"/>
                </a:cubicBezTo>
                <a:cubicBezTo>
                  <a:pt x="20300" y="6409"/>
                  <a:pt x="20282" y="6409"/>
                  <a:pt x="20253" y="6335"/>
                </a:cubicBezTo>
                <a:cubicBezTo>
                  <a:pt x="20231" y="6279"/>
                  <a:pt x="20150" y="6232"/>
                  <a:pt x="20074" y="6232"/>
                </a:cubicBezTo>
                <a:cubicBezTo>
                  <a:pt x="19972" y="6232"/>
                  <a:pt x="19925" y="6181"/>
                  <a:pt x="19895" y="6039"/>
                </a:cubicBezTo>
                <a:cubicBezTo>
                  <a:pt x="19872" y="5932"/>
                  <a:pt x="19826" y="5854"/>
                  <a:pt x="19792" y="5864"/>
                </a:cubicBezTo>
                <a:cubicBezTo>
                  <a:pt x="19758" y="5875"/>
                  <a:pt x="19705" y="5859"/>
                  <a:pt x="19674" y="5828"/>
                </a:cubicBezTo>
                <a:cubicBezTo>
                  <a:pt x="19644" y="5798"/>
                  <a:pt x="19577" y="5781"/>
                  <a:pt x="19527" y="5791"/>
                </a:cubicBezTo>
                <a:cubicBezTo>
                  <a:pt x="19443" y="5806"/>
                  <a:pt x="19433" y="5769"/>
                  <a:pt x="19423" y="5406"/>
                </a:cubicBezTo>
                <a:cubicBezTo>
                  <a:pt x="19412" y="5028"/>
                  <a:pt x="19405" y="5005"/>
                  <a:pt x="19300" y="5005"/>
                </a:cubicBezTo>
                <a:cubicBezTo>
                  <a:pt x="19219" y="5005"/>
                  <a:pt x="19182" y="4952"/>
                  <a:pt x="19168" y="4816"/>
                </a:cubicBezTo>
                <a:cubicBezTo>
                  <a:pt x="19143" y="4567"/>
                  <a:pt x="19005" y="4569"/>
                  <a:pt x="18944" y="4820"/>
                </a:cubicBezTo>
                <a:cubicBezTo>
                  <a:pt x="18885" y="5059"/>
                  <a:pt x="18825" y="4977"/>
                  <a:pt x="18825" y="4657"/>
                </a:cubicBezTo>
                <a:cubicBezTo>
                  <a:pt x="18825" y="4443"/>
                  <a:pt x="18814" y="4423"/>
                  <a:pt x="18724" y="4475"/>
                </a:cubicBezTo>
                <a:cubicBezTo>
                  <a:pt x="18477" y="4617"/>
                  <a:pt x="18244" y="4647"/>
                  <a:pt x="18219" y="4541"/>
                </a:cubicBezTo>
                <a:cubicBezTo>
                  <a:pt x="18201" y="4467"/>
                  <a:pt x="18167" y="4512"/>
                  <a:pt x="18117" y="4676"/>
                </a:cubicBezTo>
                <a:cubicBezTo>
                  <a:pt x="18055" y="4879"/>
                  <a:pt x="18016" y="4915"/>
                  <a:pt x="17891" y="4891"/>
                </a:cubicBezTo>
                <a:cubicBezTo>
                  <a:pt x="17768" y="4868"/>
                  <a:pt x="17736" y="4823"/>
                  <a:pt x="17720" y="4645"/>
                </a:cubicBezTo>
                <a:cubicBezTo>
                  <a:pt x="17700" y="4428"/>
                  <a:pt x="17700" y="4427"/>
                  <a:pt x="17582" y="4721"/>
                </a:cubicBezTo>
                <a:cubicBezTo>
                  <a:pt x="17481" y="4973"/>
                  <a:pt x="17442" y="5012"/>
                  <a:pt x="17305" y="4987"/>
                </a:cubicBezTo>
                <a:cubicBezTo>
                  <a:pt x="17163" y="4961"/>
                  <a:pt x="17145" y="4931"/>
                  <a:pt x="17134" y="4698"/>
                </a:cubicBezTo>
                <a:cubicBezTo>
                  <a:pt x="17124" y="4464"/>
                  <a:pt x="17108" y="4438"/>
                  <a:pt x="16977" y="4438"/>
                </a:cubicBezTo>
                <a:close/>
                <a:moveTo>
                  <a:pt x="12994" y="4533"/>
                </a:moveTo>
                <a:cubicBezTo>
                  <a:pt x="12920" y="4533"/>
                  <a:pt x="12898" y="4633"/>
                  <a:pt x="12945" y="4753"/>
                </a:cubicBezTo>
                <a:cubicBezTo>
                  <a:pt x="12990" y="4868"/>
                  <a:pt x="13068" y="4818"/>
                  <a:pt x="13068" y="4674"/>
                </a:cubicBezTo>
                <a:cubicBezTo>
                  <a:pt x="13068" y="4595"/>
                  <a:pt x="13035" y="4533"/>
                  <a:pt x="12994" y="4533"/>
                </a:cubicBezTo>
                <a:close/>
                <a:moveTo>
                  <a:pt x="13045" y="12088"/>
                </a:moveTo>
                <a:cubicBezTo>
                  <a:pt x="13037" y="12088"/>
                  <a:pt x="13031" y="12151"/>
                  <a:pt x="13031" y="12229"/>
                </a:cubicBezTo>
                <a:cubicBezTo>
                  <a:pt x="13031" y="12307"/>
                  <a:pt x="13047" y="12370"/>
                  <a:pt x="13067" y="12370"/>
                </a:cubicBezTo>
                <a:cubicBezTo>
                  <a:pt x="13086" y="12370"/>
                  <a:pt x="13093" y="12307"/>
                  <a:pt x="13081" y="12229"/>
                </a:cubicBezTo>
                <a:cubicBezTo>
                  <a:pt x="13069" y="12151"/>
                  <a:pt x="13053" y="12088"/>
                  <a:pt x="13045" y="12088"/>
                </a:cubicBezTo>
                <a:close/>
                <a:moveTo>
                  <a:pt x="6535" y="15770"/>
                </a:moveTo>
                <a:cubicBezTo>
                  <a:pt x="6515" y="15770"/>
                  <a:pt x="6498" y="15834"/>
                  <a:pt x="6498" y="15912"/>
                </a:cubicBezTo>
                <a:cubicBezTo>
                  <a:pt x="6498" y="15990"/>
                  <a:pt x="6515" y="16053"/>
                  <a:pt x="6535" y="16053"/>
                </a:cubicBezTo>
                <a:cubicBezTo>
                  <a:pt x="6555" y="16053"/>
                  <a:pt x="6572" y="15990"/>
                  <a:pt x="6572" y="15912"/>
                </a:cubicBezTo>
                <a:cubicBezTo>
                  <a:pt x="6572" y="15834"/>
                  <a:pt x="6555" y="15770"/>
                  <a:pt x="6535" y="15770"/>
                </a:cubicBezTo>
                <a:close/>
                <a:moveTo>
                  <a:pt x="11004" y="19458"/>
                </a:moveTo>
                <a:cubicBezTo>
                  <a:pt x="10986" y="19469"/>
                  <a:pt x="10965" y="19530"/>
                  <a:pt x="10954" y="19634"/>
                </a:cubicBezTo>
                <a:cubicBezTo>
                  <a:pt x="10941" y="19762"/>
                  <a:pt x="10951" y="19802"/>
                  <a:pt x="10987" y="19767"/>
                </a:cubicBezTo>
                <a:cubicBezTo>
                  <a:pt x="11015" y="19739"/>
                  <a:pt x="11038" y="19657"/>
                  <a:pt x="11038" y="19585"/>
                </a:cubicBezTo>
                <a:cubicBezTo>
                  <a:pt x="11038" y="19486"/>
                  <a:pt x="11022" y="19447"/>
                  <a:pt x="11004" y="19458"/>
                </a:cubicBezTo>
                <a:close/>
                <a:moveTo>
                  <a:pt x="16326" y="20150"/>
                </a:moveTo>
                <a:cubicBezTo>
                  <a:pt x="16322" y="20160"/>
                  <a:pt x="16319" y="20193"/>
                  <a:pt x="16318" y="20248"/>
                </a:cubicBezTo>
                <a:cubicBezTo>
                  <a:pt x="16317" y="20347"/>
                  <a:pt x="16326" y="20404"/>
                  <a:pt x="16338" y="20372"/>
                </a:cubicBezTo>
                <a:cubicBezTo>
                  <a:pt x="16350" y="20341"/>
                  <a:pt x="16352" y="20259"/>
                  <a:pt x="16341" y="20191"/>
                </a:cubicBezTo>
                <a:cubicBezTo>
                  <a:pt x="16335" y="20153"/>
                  <a:pt x="16330" y="20140"/>
                  <a:pt x="16326" y="2015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CE NL.png" descr="CE N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0336" y="234950"/>
            <a:ext cx="17705732" cy="13246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E NL.png" descr="CE N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0336" y="234950"/>
            <a:ext cx="17705732" cy="13246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1" name="boomstam.png" descr="boomst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991" y="1387059"/>
            <a:ext cx="3564030" cy="79299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2" name="olie-png-2.png" descr="olie-png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1303" y="1126021"/>
            <a:ext cx="1532850" cy="133115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3" name="450345.png" descr="45034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3692" y="3079750"/>
            <a:ext cx="1621843" cy="162184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4" name="9311051093_1.png" descr="9311051093_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5319" y="3124246"/>
            <a:ext cx="1532850" cy="153285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5" name="travellid-wit-80mm-0111145_A.png" descr="travellid-wit-80mm-0111145_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10062" y="4994419"/>
            <a:ext cx="2433715" cy="162184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6" name="barista_rollende_keukens_klein-2.jpg" descr="barista_rollende_keukens_klein-2.jpg"/>
          <p:cNvPicPr>
            <a:picLocks noChangeAspect="1"/>
          </p:cNvPicPr>
          <p:nvPr/>
        </p:nvPicPr>
        <p:blipFill>
          <a:blip r:embed="rId8">
            <a:extLst/>
          </a:blip>
          <a:srcRect l="22867" t="18592" r="18242"/>
          <a:stretch>
            <a:fillRect/>
          </a:stretch>
        </p:blipFill>
        <p:spPr>
          <a:xfrm>
            <a:off x="1911563" y="4917332"/>
            <a:ext cx="1925629" cy="177616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7" name="bedrukte-koffiebekers.jpeg" descr="bedrukte-koffiebekers.jpeg"/>
          <p:cNvPicPr>
            <a:picLocks noChangeAspect="1"/>
          </p:cNvPicPr>
          <p:nvPr/>
        </p:nvPicPr>
        <p:blipFill>
          <a:blip r:embed="rId9">
            <a:extLst/>
          </a:blip>
          <a:srcRect l="31354" t="13880" b="9442"/>
          <a:stretch>
            <a:fillRect/>
          </a:stretch>
        </p:blipFill>
        <p:spPr>
          <a:xfrm>
            <a:off x="4337200" y="7150587"/>
            <a:ext cx="2059231" cy="153283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8" name="28657423.jpg" descr="28657423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30823" y="7106032"/>
            <a:ext cx="1621843" cy="162184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89" name="10.jpg" descr="10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89098" y="8877038"/>
            <a:ext cx="2437055" cy="162184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0" name="blok_verbrandingsovens_imagesdesk_tot_20171024_jonas_roosens_isvag_id-201610241028060kopie.jpg" descr="blok_verbrandingsovens_imagesdesk_tot_20171024_jonas_roosens_isvag_id-201610241028060kopie.jpg"/>
          <p:cNvPicPr>
            <a:picLocks noChangeAspect="1"/>
          </p:cNvPicPr>
          <p:nvPr/>
        </p:nvPicPr>
        <p:blipFill>
          <a:blip r:embed="rId12">
            <a:extLst/>
          </a:blip>
          <a:srcRect t="24136" b="21624"/>
          <a:stretch>
            <a:fillRect/>
          </a:stretch>
        </p:blipFill>
        <p:spPr>
          <a:xfrm>
            <a:off x="5576005" y="10834279"/>
            <a:ext cx="2350391" cy="127482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1" name="Plastic-afval-vuilnisbelt.jpg" descr="Plastic-afval-vuilnisbelt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00113" y="11306578"/>
            <a:ext cx="3032640" cy="202351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1" animBg="1" advAuto="0"/>
      <p:bldP spid="182" grpId="2" animBg="1" advAuto="0"/>
      <p:bldP spid="183" grpId="3" animBg="1" advAuto="0"/>
      <p:bldP spid="184" grpId="4" animBg="1" advAuto="0"/>
      <p:bldP spid="185" grpId="5" animBg="1" advAuto="0"/>
      <p:bldP spid="186" grpId="6" animBg="1" advAuto="0"/>
      <p:bldP spid="187" grpId="7" animBg="1" advAuto="0"/>
      <p:bldP spid="188" grpId="8" animBg="1" advAuto="0"/>
      <p:bldP spid="189" grpId="9" animBg="1" advAuto="0"/>
      <p:bldP spid="190" grpId="10" animBg="1" advAuto="0"/>
      <p:bldP spid="191" grpId="1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CE NL.png" descr="CE N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0336" y="234950"/>
            <a:ext cx="17705732" cy="13246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4" name="boomstam.png" descr="boomst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9991" y="1387059"/>
            <a:ext cx="3564030" cy="79299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5" name="olie-png-2.png" descr="olie-png-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1303" y="1126021"/>
            <a:ext cx="1532850" cy="133115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6" name="450345.png" descr="45034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83692" y="3079750"/>
            <a:ext cx="1621843" cy="162184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7" name="9311051093_1.png" descr="9311051093_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75319" y="3124246"/>
            <a:ext cx="1532850" cy="153285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8" name="travellid-wit-80mm-0111145_A.png" descr="travellid-wit-80mm-0111145_A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10062" y="4994419"/>
            <a:ext cx="2433715" cy="162184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99" name="barista_rollende_keukens_klein-2.jpg" descr="barista_rollende_keukens_klein-2.jpg"/>
          <p:cNvPicPr>
            <a:picLocks noChangeAspect="1"/>
          </p:cNvPicPr>
          <p:nvPr/>
        </p:nvPicPr>
        <p:blipFill>
          <a:blip r:embed="rId8">
            <a:extLst/>
          </a:blip>
          <a:srcRect l="22867" t="18592" r="18242"/>
          <a:stretch>
            <a:fillRect/>
          </a:stretch>
        </p:blipFill>
        <p:spPr>
          <a:xfrm>
            <a:off x="1911563" y="4917332"/>
            <a:ext cx="1925629" cy="177616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00" name="bedrukte-koffiebekers.jpeg" descr="bedrukte-koffiebekers.jpeg"/>
          <p:cNvPicPr>
            <a:picLocks noChangeAspect="1"/>
          </p:cNvPicPr>
          <p:nvPr/>
        </p:nvPicPr>
        <p:blipFill>
          <a:blip r:embed="rId9">
            <a:extLst/>
          </a:blip>
          <a:srcRect l="31354" t="13880" b="9442"/>
          <a:stretch>
            <a:fillRect/>
          </a:stretch>
        </p:blipFill>
        <p:spPr>
          <a:xfrm>
            <a:off x="4337200" y="7150587"/>
            <a:ext cx="2059231" cy="1532836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01" name="28657423.jpg" descr="28657423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30823" y="7106032"/>
            <a:ext cx="1621843" cy="162184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02" name="10.jpg" descr="10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89098" y="8877038"/>
            <a:ext cx="2437055" cy="1621842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03" name="blok_verbrandingsovens_imagesdesk_tot_20171024_jonas_roosens_isvag_id-201610241028060kopie.jpg" descr="blok_verbrandingsovens_imagesdesk_tot_20171024_jonas_roosens_isvag_id-201610241028060kopie.jpg"/>
          <p:cNvPicPr>
            <a:picLocks noChangeAspect="1"/>
          </p:cNvPicPr>
          <p:nvPr/>
        </p:nvPicPr>
        <p:blipFill>
          <a:blip r:embed="rId12">
            <a:extLst/>
          </a:blip>
          <a:srcRect t="24136" b="21624"/>
          <a:stretch>
            <a:fillRect/>
          </a:stretch>
        </p:blipFill>
        <p:spPr>
          <a:xfrm>
            <a:off x="5576005" y="10834279"/>
            <a:ext cx="2350391" cy="127482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04" name="Plastic-afval-vuilnisbelt.jpg" descr="Plastic-afval-vuilnisbelt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00113" y="11306578"/>
            <a:ext cx="3032640" cy="202351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05" name="e598ab242a43c51a5c147fdd8fa1fd96c0241f12.jpg" descr="e598ab242a43c51a5c147fdd8fa1fd96c0241f12.jpg"/>
          <p:cNvPicPr>
            <a:picLocks noChangeAspect="1"/>
          </p:cNvPicPr>
          <p:nvPr/>
        </p:nvPicPr>
        <p:blipFill>
          <a:blip r:embed="rId14">
            <a:extLst/>
          </a:blip>
          <a:srcRect l="20108" r="25991" b="1367"/>
          <a:stretch>
            <a:fillRect/>
          </a:stretch>
        </p:blipFill>
        <p:spPr>
          <a:xfrm>
            <a:off x="18768644" y="6278539"/>
            <a:ext cx="1180729" cy="2160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598" extrusionOk="0">
                <a:moveTo>
                  <a:pt x="11514" y="0"/>
                </a:moveTo>
                <a:cubicBezTo>
                  <a:pt x="8426" y="0"/>
                  <a:pt x="7943" y="13"/>
                  <a:pt x="7995" y="87"/>
                </a:cubicBezTo>
                <a:cubicBezTo>
                  <a:pt x="8037" y="147"/>
                  <a:pt x="8264" y="178"/>
                  <a:pt x="8726" y="190"/>
                </a:cubicBezTo>
                <a:cubicBezTo>
                  <a:pt x="9745" y="217"/>
                  <a:pt x="9477" y="326"/>
                  <a:pt x="8342" y="345"/>
                </a:cubicBezTo>
                <a:cubicBezTo>
                  <a:pt x="7793" y="355"/>
                  <a:pt x="7281" y="390"/>
                  <a:pt x="7206" y="424"/>
                </a:cubicBezTo>
                <a:cubicBezTo>
                  <a:pt x="7122" y="462"/>
                  <a:pt x="6198" y="493"/>
                  <a:pt x="4866" y="504"/>
                </a:cubicBezTo>
                <a:cubicBezTo>
                  <a:pt x="3655" y="514"/>
                  <a:pt x="2606" y="531"/>
                  <a:pt x="2535" y="540"/>
                </a:cubicBezTo>
                <a:cubicBezTo>
                  <a:pt x="2442" y="551"/>
                  <a:pt x="2436" y="588"/>
                  <a:pt x="2513" y="666"/>
                </a:cubicBezTo>
                <a:cubicBezTo>
                  <a:pt x="2605" y="760"/>
                  <a:pt x="2561" y="791"/>
                  <a:pt x="2238" y="865"/>
                </a:cubicBezTo>
                <a:cubicBezTo>
                  <a:pt x="2027" y="913"/>
                  <a:pt x="1814" y="951"/>
                  <a:pt x="1767" y="952"/>
                </a:cubicBezTo>
                <a:cubicBezTo>
                  <a:pt x="1622" y="955"/>
                  <a:pt x="1304" y="1365"/>
                  <a:pt x="1304" y="1547"/>
                </a:cubicBezTo>
                <a:cubicBezTo>
                  <a:pt x="1304" y="1651"/>
                  <a:pt x="1221" y="1752"/>
                  <a:pt x="1094" y="1801"/>
                </a:cubicBezTo>
                <a:cubicBezTo>
                  <a:pt x="901" y="1875"/>
                  <a:pt x="879" y="1952"/>
                  <a:pt x="883" y="2662"/>
                </a:cubicBezTo>
                <a:cubicBezTo>
                  <a:pt x="886" y="3092"/>
                  <a:pt x="860" y="3468"/>
                  <a:pt x="826" y="3499"/>
                </a:cubicBezTo>
                <a:cubicBezTo>
                  <a:pt x="791" y="3530"/>
                  <a:pt x="591" y="3576"/>
                  <a:pt x="377" y="3598"/>
                </a:cubicBezTo>
                <a:cubicBezTo>
                  <a:pt x="65" y="3630"/>
                  <a:pt x="11" y="3653"/>
                  <a:pt x="109" y="3717"/>
                </a:cubicBezTo>
                <a:cubicBezTo>
                  <a:pt x="193" y="3773"/>
                  <a:pt x="194" y="3810"/>
                  <a:pt x="116" y="3836"/>
                </a:cubicBezTo>
                <a:cubicBezTo>
                  <a:pt x="53" y="3857"/>
                  <a:pt x="0" y="3981"/>
                  <a:pt x="0" y="4110"/>
                </a:cubicBezTo>
                <a:lnTo>
                  <a:pt x="0" y="4344"/>
                </a:lnTo>
                <a:lnTo>
                  <a:pt x="601" y="4344"/>
                </a:lnTo>
                <a:cubicBezTo>
                  <a:pt x="1158" y="4344"/>
                  <a:pt x="1205" y="4355"/>
                  <a:pt x="1304" y="4507"/>
                </a:cubicBezTo>
                <a:cubicBezTo>
                  <a:pt x="1362" y="4597"/>
                  <a:pt x="1454" y="4710"/>
                  <a:pt x="1506" y="4761"/>
                </a:cubicBezTo>
                <a:cubicBezTo>
                  <a:pt x="1558" y="4811"/>
                  <a:pt x="1637" y="4943"/>
                  <a:pt x="1680" y="5050"/>
                </a:cubicBezTo>
                <a:cubicBezTo>
                  <a:pt x="1747" y="5217"/>
                  <a:pt x="1729" y="5249"/>
                  <a:pt x="1535" y="5276"/>
                </a:cubicBezTo>
                <a:cubicBezTo>
                  <a:pt x="1411" y="5294"/>
                  <a:pt x="1331" y="5332"/>
                  <a:pt x="1361" y="5360"/>
                </a:cubicBezTo>
                <a:cubicBezTo>
                  <a:pt x="1424" y="5415"/>
                  <a:pt x="1034" y="5545"/>
                  <a:pt x="949" y="5499"/>
                </a:cubicBezTo>
                <a:cubicBezTo>
                  <a:pt x="919" y="5482"/>
                  <a:pt x="890" y="5899"/>
                  <a:pt x="883" y="6423"/>
                </a:cubicBezTo>
                <a:cubicBezTo>
                  <a:pt x="872" y="7310"/>
                  <a:pt x="889" y="7381"/>
                  <a:pt x="1086" y="7438"/>
                </a:cubicBezTo>
                <a:cubicBezTo>
                  <a:pt x="1271" y="7493"/>
                  <a:pt x="1289" y="7544"/>
                  <a:pt x="1238" y="7859"/>
                </a:cubicBezTo>
                <a:cubicBezTo>
                  <a:pt x="1202" y="8085"/>
                  <a:pt x="1227" y="8249"/>
                  <a:pt x="1304" y="8299"/>
                </a:cubicBezTo>
                <a:cubicBezTo>
                  <a:pt x="1371" y="8344"/>
                  <a:pt x="1409" y="8473"/>
                  <a:pt x="1390" y="8581"/>
                </a:cubicBezTo>
                <a:cubicBezTo>
                  <a:pt x="1364" y="8733"/>
                  <a:pt x="1304" y="8781"/>
                  <a:pt x="1115" y="8795"/>
                </a:cubicBezTo>
                <a:cubicBezTo>
                  <a:pt x="925" y="8810"/>
                  <a:pt x="869" y="8854"/>
                  <a:pt x="869" y="8990"/>
                </a:cubicBezTo>
                <a:cubicBezTo>
                  <a:pt x="869" y="9086"/>
                  <a:pt x="931" y="9165"/>
                  <a:pt x="1007" y="9168"/>
                </a:cubicBezTo>
                <a:cubicBezTo>
                  <a:pt x="1081" y="9172"/>
                  <a:pt x="1238" y="9179"/>
                  <a:pt x="1354" y="9184"/>
                </a:cubicBezTo>
                <a:cubicBezTo>
                  <a:pt x="1481" y="9189"/>
                  <a:pt x="1592" y="9249"/>
                  <a:pt x="1629" y="9335"/>
                </a:cubicBezTo>
                <a:cubicBezTo>
                  <a:pt x="1690" y="9475"/>
                  <a:pt x="1824" y="9541"/>
                  <a:pt x="2201" y="9605"/>
                </a:cubicBezTo>
                <a:cubicBezTo>
                  <a:pt x="2336" y="9627"/>
                  <a:pt x="2390" y="9699"/>
                  <a:pt x="2390" y="9851"/>
                </a:cubicBezTo>
                <a:cubicBezTo>
                  <a:pt x="2390" y="9984"/>
                  <a:pt x="2435" y="10049"/>
                  <a:pt x="2506" y="10025"/>
                </a:cubicBezTo>
                <a:cubicBezTo>
                  <a:pt x="2568" y="10004"/>
                  <a:pt x="2688" y="10018"/>
                  <a:pt x="2774" y="10057"/>
                </a:cubicBezTo>
                <a:cubicBezTo>
                  <a:pt x="2899" y="10114"/>
                  <a:pt x="2913" y="10232"/>
                  <a:pt x="2853" y="10644"/>
                </a:cubicBezTo>
                <a:cubicBezTo>
                  <a:pt x="2812" y="10927"/>
                  <a:pt x="2790" y="11225"/>
                  <a:pt x="2803" y="11306"/>
                </a:cubicBezTo>
                <a:cubicBezTo>
                  <a:pt x="2815" y="11388"/>
                  <a:pt x="2822" y="11820"/>
                  <a:pt x="2824" y="12267"/>
                </a:cubicBezTo>
                <a:cubicBezTo>
                  <a:pt x="2827" y="13023"/>
                  <a:pt x="2842" y="13079"/>
                  <a:pt x="3042" y="13108"/>
                </a:cubicBezTo>
                <a:cubicBezTo>
                  <a:pt x="3320" y="13147"/>
                  <a:pt x="3321" y="13329"/>
                  <a:pt x="3042" y="13369"/>
                </a:cubicBezTo>
                <a:cubicBezTo>
                  <a:pt x="2770" y="13408"/>
                  <a:pt x="2764" y="13482"/>
                  <a:pt x="3027" y="13520"/>
                </a:cubicBezTo>
                <a:cubicBezTo>
                  <a:pt x="3204" y="13545"/>
                  <a:pt x="3219" y="13612"/>
                  <a:pt x="3201" y="14068"/>
                </a:cubicBezTo>
                <a:cubicBezTo>
                  <a:pt x="3189" y="14351"/>
                  <a:pt x="3228" y="14597"/>
                  <a:pt x="3281" y="14615"/>
                </a:cubicBezTo>
                <a:cubicBezTo>
                  <a:pt x="3333" y="14633"/>
                  <a:pt x="3341" y="14779"/>
                  <a:pt x="3302" y="14940"/>
                </a:cubicBezTo>
                <a:cubicBezTo>
                  <a:pt x="3255" y="15134"/>
                  <a:pt x="3274" y="15260"/>
                  <a:pt x="3360" y="15317"/>
                </a:cubicBezTo>
                <a:cubicBezTo>
                  <a:pt x="3438" y="15369"/>
                  <a:pt x="3487" y="15567"/>
                  <a:pt x="3476" y="15809"/>
                </a:cubicBezTo>
                <a:cubicBezTo>
                  <a:pt x="3447" y="16442"/>
                  <a:pt x="3591" y="17861"/>
                  <a:pt x="3708" y="18071"/>
                </a:cubicBezTo>
                <a:cubicBezTo>
                  <a:pt x="3779" y="18199"/>
                  <a:pt x="3776" y="18342"/>
                  <a:pt x="3693" y="18511"/>
                </a:cubicBezTo>
                <a:cubicBezTo>
                  <a:pt x="3606" y="18688"/>
                  <a:pt x="3603" y="18779"/>
                  <a:pt x="3686" y="18824"/>
                </a:cubicBezTo>
                <a:cubicBezTo>
                  <a:pt x="3750" y="18859"/>
                  <a:pt x="3802" y="19016"/>
                  <a:pt x="3802" y="19173"/>
                </a:cubicBezTo>
                <a:cubicBezTo>
                  <a:pt x="3802" y="19331"/>
                  <a:pt x="3859" y="19510"/>
                  <a:pt x="3932" y="19574"/>
                </a:cubicBezTo>
                <a:cubicBezTo>
                  <a:pt x="4033" y="19662"/>
                  <a:pt x="4034" y="19709"/>
                  <a:pt x="3940" y="19761"/>
                </a:cubicBezTo>
                <a:cubicBezTo>
                  <a:pt x="3845" y="19812"/>
                  <a:pt x="3850" y="19856"/>
                  <a:pt x="3947" y="19943"/>
                </a:cubicBezTo>
                <a:cubicBezTo>
                  <a:pt x="4053" y="20038"/>
                  <a:pt x="4033" y="20075"/>
                  <a:pt x="3853" y="20149"/>
                </a:cubicBezTo>
                <a:cubicBezTo>
                  <a:pt x="3649" y="20233"/>
                  <a:pt x="3653" y="20241"/>
                  <a:pt x="3831" y="20296"/>
                </a:cubicBezTo>
                <a:cubicBezTo>
                  <a:pt x="3959" y="20336"/>
                  <a:pt x="4019" y="20431"/>
                  <a:pt x="4019" y="20582"/>
                </a:cubicBezTo>
                <a:cubicBezTo>
                  <a:pt x="4019" y="20783"/>
                  <a:pt x="4060" y="20813"/>
                  <a:pt x="4403" y="20887"/>
                </a:cubicBezTo>
                <a:cubicBezTo>
                  <a:pt x="4613" y="20932"/>
                  <a:pt x="4863" y="21019"/>
                  <a:pt x="4961" y="21078"/>
                </a:cubicBezTo>
                <a:cubicBezTo>
                  <a:pt x="5058" y="21137"/>
                  <a:pt x="5197" y="21185"/>
                  <a:pt x="5265" y="21185"/>
                </a:cubicBezTo>
                <a:cubicBezTo>
                  <a:pt x="5332" y="21185"/>
                  <a:pt x="5577" y="21235"/>
                  <a:pt x="5808" y="21300"/>
                </a:cubicBezTo>
                <a:cubicBezTo>
                  <a:pt x="6131" y="21390"/>
                  <a:pt x="6412" y="21416"/>
                  <a:pt x="7039" y="21407"/>
                </a:cubicBezTo>
                <a:cubicBezTo>
                  <a:pt x="7697" y="21398"/>
                  <a:pt x="7874" y="21414"/>
                  <a:pt x="7966" y="21494"/>
                </a:cubicBezTo>
                <a:cubicBezTo>
                  <a:pt x="8067" y="21582"/>
                  <a:pt x="8380" y="21595"/>
                  <a:pt x="10761" y="21597"/>
                </a:cubicBezTo>
                <a:cubicBezTo>
                  <a:pt x="13121" y="21600"/>
                  <a:pt x="13454" y="21590"/>
                  <a:pt x="13513" y="21506"/>
                </a:cubicBezTo>
                <a:cubicBezTo>
                  <a:pt x="13568" y="21428"/>
                  <a:pt x="13741" y="21411"/>
                  <a:pt x="14476" y="21423"/>
                </a:cubicBezTo>
                <a:cubicBezTo>
                  <a:pt x="14969" y="21430"/>
                  <a:pt x="15395" y="21433"/>
                  <a:pt x="15425" y="21427"/>
                </a:cubicBezTo>
                <a:cubicBezTo>
                  <a:pt x="15500" y="21411"/>
                  <a:pt x="16188" y="21357"/>
                  <a:pt x="16453" y="21347"/>
                </a:cubicBezTo>
                <a:cubicBezTo>
                  <a:pt x="16573" y="21343"/>
                  <a:pt x="16726" y="21300"/>
                  <a:pt x="16786" y="21256"/>
                </a:cubicBezTo>
                <a:cubicBezTo>
                  <a:pt x="16904" y="21171"/>
                  <a:pt x="17315" y="21031"/>
                  <a:pt x="17619" y="20971"/>
                </a:cubicBezTo>
                <a:cubicBezTo>
                  <a:pt x="17720" y="20950"/>
                  <a:pt x="17828" y="20857"/>
                  <a:pt x="17865" y="20764"/>
                </a:cubicBezTo>
                <a:cubicBezTo>
                  <a:pt x="17902" y="20672"/>
                  <a:pt x="17999" y="20569"/>
                  <a:pt x="18075" y="20534"/>
                </a:cubicBezTo>
                <a:cubicBezTo>
                  <a:pt x="18178" y="20487"/>
                  <a:pt x="18221" y="20154"/>
                  <a:pt x="18235" y="19237"/>
                </a:cubicBezTo>
                <a:cubicBezTo>
                  <a:pt x="18250" y="18258"/>
                  <a:pt x="18281" y="17989"/>
                  <a:pt x="18401" y="17940"/>
                </a:cubicBezTo>
                <a:cubicBezTo>
                  <a:pt x="18485" y="17905"/>
                  <a:pt x="18554" y="17810"/>
                  <a:pt x="18553" y="17729"/>
                </a:cubicBezTo>
                <a:cubicBezTo>
                  <a:pt x="18552" y="17649"/>
                  <a:pt x="18572" y="17275"/>
                  <a:pt x="18604" y="16900"/>
                </a:cubicBezTo>
                <a:cubicBezTo>
                  <a:pt x="18650" y="16359"/>
                  <a:pt x="18700" y="16204"/>
                  <a:pt x="18843" y="16146"/>
                </a:cubicBezTo>
                <a:cubicBezTo>
                  <a:pt x="19006" y="16081"/>
                  <a:pt x="19015" y="16021"/>
                  <a:pt x="18894" y="15492"/>
                </a:cubicBezTo>
                <a:cubicBezTo>
                  <a:pt x="18756" y="14892"/>
                  <a:pt x="18761" y="14842"/>
                  <a:pt x="18966" y="14853"/>
                </a:cubicBezTo>
                <a:cubicBezTo>
                  <a:pt x="19046" y="14858"/>
                  <a:pt x="19082" y="14656"/>
                  <a:pt x="19082" y="14246"/>
                </a:cubicBezTo>
                <a:cubicBezTo>
                  <a:pt x="19082" y="13829"/>
                  <a:pt x="19131" y="13599"/>
                  <a:pt x="19227" y="13536"/>
                </a:cubicBezTo>
                <a:cubicBezTo>
                  <a:pt x="19343" y="13459"/>
                  <a:pt x="19344" y="13415"/>
                  <a:pt x="19227" y="13282"/>
                </a:cubicBezTo>
                <a:cubicBezTo>
                  <a:pt x="19033" y="13062"/>
                  <a:pt x="19006" y="12873"/>
                  <a:pt x="19140" y="12568"/>
                </a:cubicBezTo>
                <a:cubicBezTo>
                  <a:pt x="19220" y="12386"/>
                  <a:pt x="19224" y="12289"/>
                  <a:pt x="19140" y="12243"/>
                </a:cubicBezTo>
                <a:cubicBezTo>
                  <a:pt x="19065" y="12202"/>
                  <a:pt x="19056" y="12143"/>
                  <a:pt x="19118" y="12080"/>
                </a:cubicBezTo>
                <a:cubicBezTo>
                  <a:pt x="19172" y="12025"/>
                  <a:pt x="19193" y="11868"/>
                  <a:pt x="19169" y="11735"/>
                </a:cubicBezTo>
                <a:cubicBezTo>
                  <a:pt x="19140" y="11578"/>
                  <a:pt x="19175" y="11473"/>
                  <a:pt x="19270" y="11429"/>
                </a:cubicBezTo>
                <a:cubicBezTo>
                  <a:pt x="19351" y="11393"/>
                  <a:pt x="19397" y="11315"/>
                  <a:pt x="19372" y="11259"/>
                </a:cubicBezTo>
                <a:cubicBezTo>
                  <a:pt x="19304" y="11106"/>
                  <a:pt x="19594" y="10049"/>
                  <a:pt x="19698" y="10069"/>
                </a:cubicBezTo>
                <a:cubicBezTo>
                  <a:pt x="19747" y="10078"/>
                  <a:pt x="19878" y="9974"/>
                  <a:pt x="19994" y="9835"/>
                </a:cubicBezTo>
                <a:cubicBezTo>
                  <a:pt x="20142" y="9659"/>
                  <a:pt x="20276" y="9581"/>
                  <a:pt x="20429" y="9581"/>
                </a:cubicBezTo>
                <a:cubicBezTo>
                  <a:pt x="20627" y="9581"/>
                  <a:pt x="20649" y="9544"/>
                  <a:pt x="20639" y="9208"/>
                </a:cubicBezTo>
                <a:cubicBezTo>
                  <a:pt x="20633" y="9003"/>
                  <a:pt x="20673" y="8487"/>
                  <a:pt x="20733" y="8061"/>
                </a:cubicBezTo>
                <a:cubicBezTo>
                  <a:pt x="20794" y="7636"/>
                  <a:pt x="20865" y="7127"/>
                  <a:pt x="20885" y="6931"/>
                </a:cubicBezTo>
                <a:cubicBezTo>
                  <a:pt x="20919" y="6601"/>
                  <a:pt x="20940" y="6574"/>
                  <a:pt x="21189" y="6558"/>
                </a:cubicBezTo>
                <a:cubicBezTo>
                  <a:pt x="21444" y="6541"/>
                  <a:pt x="21458" y="6518"/>
                  <a:pt x="21450" y="6185"/>
                </a:cubicBezTo>
                <a:cubicBezTo>
                  <a:pt x="21445" y="5990"/>
                  <a:pt x="21385" y="5800"/>
                  <a:pt x="21312" y="5760"/>
                </a:cubicBezTo>
                <a:cubicBezTo>
                  <a:pt x="21240" y="5721"/>
                  <a:pt x="21182" y="5642"/>
                  <a:pt x="21182" y="5586"/>
                </a:cubicBezTo>
                <a:cubicBezTo>
                  <a:pt x="21182" y="5524"/>
                  <a:pt x="21082" y="5474"/>
                  <a:pt x="20936" y="5463"/>
                </a:cubicBezTo>
                <a:cubicBezTo>
                  <a:pt x="20729" y="5447"/>
                  <a:pt x="20688" y="5403"/>
                  <a:pt x="20661" y="5173"/>
                </a:cubicBezTo>
                <a:cubicBezTo>
                  <a:pt x="20613" y="4770"/>
                  <a:pt x="20776" y="4582"/>
                  <a:pt x="21175" y="4582"/>
                </a:cubicBezTo>
                <a:lnTo>
                  <a:pt x="21501" y="4582"/>
                </a:lnTo>
                <a:lnTo>
                  <a:pt x="21450" y="4170"/>
                </a:lnTo>
                <a:cubicBezTo>
                  <a:pt x="21423" y="3942"/>
                  <a:pt x="21440" y="3739"/>
                  <a:pt x="21493" y="3721"/>
                </a:cubicBezTo>
                <a:cubicBezTo>
                  <a:pt x="21600" y="3685"/>
                  <a:pt x="21525" y="2972"/>
                  <a:pt x="21407" y="2900"/>
                </a:cubicBezTo>
                <a:cubicBezTo>
                  <a:pt x="21366" y="2876"/>
                  <a:pt x="21371" y="2654"/>
                  <a:pt x="21414" y="2408"/>
                </a:cubicBezTo>
                <a:cubicBezTo>
                  <a:pt x="21520" y="1800"/>
                  <a:pt x="21448" y="657"/>
                  <a:pt x="21298" y="575"/>
                </a:cubicBezTo>
                <a:cubicBezTo>
                  <a:pt x="21142" y="490"/>
                  <a:pt x="18364" y="458"/>
                  <a:pt x="18184" y="540"/>
                </a:cubicBezTo>
                <a:cubicBezTo>
                  <a:pt x="18100" y="578"/>
                  <a:pt x="18023" y="581"/>
                  <a:pt x="17981" y="544"/>
                </a:cubicBezTo>
                <a:cubicBezTo>
                  <a:pt x="17943" y="510"/>
                  <a:pt x="17343" y="490"/>
                  <a:pt x="16555" y="496"/>
                </a:cubicBezTo>
                <a:cubicBezTo>
                  <a:pt x="15805" y="502"/>
                  <a:pt x="15093" y="485"/>
                  <a:pt x="14969" y="460"/>
                </a:cubicBezTo>
                <a:cubicBezTo>
                  <a:pt x="14758" y="418"/>
                  <a:pt x="14752" y="406"/>
                  <a:pt x="14918" y="305"/>
                </a:cubicBezTo>
                <a:cubicBezTo>
                  <a:pt x="15016" y="246"/>
                  <a:pt x="15099" y="154"/>
                  <a:pt x="15099" y="99"/>
                </a:cubicBezTo>
                <a:cubicBezTo>
                  <a:pt x="15099" y="8"/>
                  <a:pt x="14788" y="0"/>
                  <a:pt x="11514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06" name="packs_reeks1.png" descr="packs_reeks1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753295" y="1603733"/>
            <a:ext cx="4424363" cy="2855998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07" name="plastic-beker-lamp.jpg" descr="plastic-beker-lamp.jpg"/>
          <p:cNvPicPr>
            <a:picLocks noChangeAspect="1"/>
          </p:cNvPicPr>
          <p:nvPr/>
        </p:nvPicPr>
        <p:blipFill>
          <a:blip r:embed="rId16">
            <a:extLst/>
          </a:blip>
          <a:srcRect l="33135" r="13776" b="25480"/>
          <a:stretch>
            <a:fillRect/>
          </a:stretch>
        </p:blipFill>
        <p:spPr>
          <a:xfrm>
            <a:off x="20002656" y="4296097"/>
            <a:ext cx="1925591" cy="202722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1" animBg="1" advAuto="0"/>
      <p:bldP spid="206" grpId="3" animBg="1" advAuto="0"/>
      <p:bldP spid="207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E NL.png" descr="CE N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0336" y="234950"/>
            <a:ext cx="17705732" cy="132461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10" name="GRONDSTOF"/>
          <p:cNvSpPr txBox="1"/>
          <p:nvPr/>
        </p:nvSpPr>
        <p:spPr>
          <a:xfrm>
            <a:off x="2303899" y="1691950"/>
            <a:ext cx="291198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GRONDSTOF</a:t>
            </a:r>
          </a:p>
        </p:txBody>
      </p:sp>
      <p:sp>
        <p:nvSpPr>
          <p:cNvPr id="211" name="ONDERDELEN"/>
          <p:cNvSpPr txBox="1"/>
          <p:nvPr/>
        </p:nvSpPr>
        <p:spPr>
          <a:xfrm>
            <a:off x="2176105" y="3201263"/>
            <a:ext cx="316757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ONDERDELEN</a:t>
            </a:r>
          </a:p>
        </p:txBody>
      </p:sp>
      <p:sp>
        <p:nvSpPr>
          <p:cNvPr id="212" name="PRODUCT"/>
          <p:cNvSpPr txBox="1"/>
          <p:nvPr/>
        </p:nvSpPr>
        <p:spPr>
          <a:xfrm>
            <a:off x="2645053" y="4362406"/>
            <a:ext cx="22296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PRODUCT</a:t>
            </a:r>
          </a:p>
        </p:txBody>
      </p:sp>
      <p:sp>
        <p:nvSpPr>
          <p:cNvPr id="213" name="DIENST"/>
          <p:cNvSpPr txBox="1"/>
          <p:nvPr/>
        </p:nvSpPr>
        <p:spPr>
          <a:xfrm>
            <a:off x="2912420" y="5697634"/>
            <a:ext cx="169494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DIENST</a:t>
            </a:r>
          </a:p>
        </p:txBody>
      </p:sp>
      <p:sp>
        <p:nvSpPr>
          <p:cNvPr id="214" name="KLANT"/>
          <p:cNvSpPr txBox="1"/>
          <p:nvPr/>
        </p:nvSpPr>
        <p:spPr>
          <a:xfrm>
            <a:off x="2982428" y="7480300"/>
            <a:ext cx="1554926" cy="711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KLANT</a:t>
            </a:r>
          </a:p>
        </p:txBody>
      </p:sp>
      <p:sp>
        <p:nvSpPr>
          <p:cNvPr id="215" name="AFVAL OPHALEN"/>
          <p:cNvSpPr txBox="1"/>
          <p:nvPr/>
        </p:nvSpPr>
        <p:spPr>
          <a:xfrm>
            <a:off x="1889403" y="9262965"/>
            <a:ext cx="374097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AFVAL OPHALEN</a:t>
            </a:r>
          </a:p>
        </p:txBody>
      </p:sp>
      <p:sp>
        <p:nvSpPr>
          <p:cNvPr id="216" name="EINDE VAN HET LEVEN"/>
          <p:cNvSpPr txBox="1"/>
          <p:nvPr/>
        </p:nvSpPr>
        <p:spPr>
          <a:xfrm>
            <a:off x="1247323" y="11460324"/>
            <a:ext cx="50251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EINDE VAN HET LEVEN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48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48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spAutoFit/>
      </a:bodyPr>
      <a:lstStyle>
        <a:defPPr marL="0" marR="0" indent="0" algn="ctr" defTabSz="647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</Words>
  <Application>Microsoft Office PowerPoint</Application>
  <PresentationFormat>Personnalisé</PresentationFormat>
  <Paragraphs>25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New_Template8</vt:lpstr>
      <vt:lpstr>C-Power</vt:lpstr>
      <vt:lpstr>Wat is circulaire economie?</vt:lpstr>
      <vt:lpstr>Wat is circulaire economie?</vt:lpstr>
      <vt:lpstr>Lineaire Economie: Op 1 lijn</vt:lpstr>
      <vt:lpstr>Circulaire economie: In een cirkel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WAT IS JOUW IDEE?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C-Power</dc:title>
  <cp:lastModifiedBy>Jean-Baptiste</cp:lastModifiedBy>
  <cp:revision>2</cp:revision>
  <dcterms:modified xsi:type="dcterms:W3CDTF">2019-12-05T17:17:18Z</dcterms:modified>
</cp:coreProperties>
</file>