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Titeltekst</a:t>
            </a:r>
          </a:p>
        </p:txBody>
      </p:sp>
      <p:sp>
        <p:nvSpPr>
          <p:cNvPr id="3" name="Hoofdtekst - niveau één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" name="Dianummer"/>
          <p:cNvSpPr txBox="1"/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?slideindex=3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hoek"/>
          <p:cNvSpPr/>
          <p:nvPr/>
        </p:nvSpPr>
        <p:spPr>
          <a:xfrm>
            <a:off x="-1" y="404812"/>
            <a:ext cx="9144002" cy="990601"/>
          </a:xfrm>
          <a:prstGeom prst="rect">
            <a:avLst/>
          </a:prstGeom>
          <a:solidFill>
            <a:srgbClr val="EAECF2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" name="Facebook"/>
          <p:cNvSpPr txBox="1"/>
          <p:nvPr>
            <p:ph type="title" idx="4294967295"/>
          </p:nvPr>
        </p:nvSpPr>
        <p:spPr>
          <a:xfrm>
            <a:off x="0" y="0"/>
            <a:ext cx="1295400" cy="381000"/>
          </a:xfrm>
          <a:prstGeom prst="rect">
            <a:avLst/>
          </a:prstGeom>
          <a:solidFill>
            <a:srgbClr val="666699"/>
          </a:solidFill>
        </p:spPr>
        <p:txBody>
          <a:bodyPr>
            <a:normAutofit fontScale="100000" lnSpcReduction="0"/>
          </a:bodyPr>
          <a:lstStyle>
            <a:lvl1pPr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Facebook</a:t>
            </a:r>
          </a:p>
        </p:txBody>
      </p:sp>
      <p:sp>
        <p:nvSpPr>
          <p:cNvPr id="22" name=".............................................................................................."/>
          <p:cNvSpPr txBox="1"/>
          <p:nvPr>
            <p:ph type="body" sz="quarter" idx="4294967295"/>
          </p:nvPr>
        </p:nvSpPr>
        <p:spPr>
          <a:xfrm>
            <a:off x="1828800" y="685800"/>
            <a:ext cx="6400800" cy="457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lnSpc>
                <a:spcPct val="90000"/>
              </a:lnSpc>
              <a:spcBef>
                <a:spcPts val="300"/>
              </a:spcBef>
              <a:buSzTx/>
              <a:buNone/>
              <a:defRPr sz="1400"/>
            </a:lvl1pPr>
          </a:lstStyle>
          <a:p>
            <a:pPr/>
            <a:r>
              <a:t>..............................................................................................</a:t>
            </a:r>
          </a:p>
        </p:txBody>
      </p:sp>
      <p:grpSp>
        <p:nvGrpSpPr>
          <p:cNvPr id="25" name="Groepeer"/>
          <p:cNvGrpSpPr/>
          <p:nvPr/>
        </p:nvGrpSpPr>
        <p:grpSpPr>
          <a:xfrm>
            <a:off x="1295400" y="0"/>
            <a:ext cx="762000" cy="381000"/>
            <a:chOff x="0" y="0"/>
            <a:chExt cx="762000" cy="381000"/>
          </a:xfrm>
        </p:grpSpPr>
        <p:sp>
          <p:nvSpPr>
            <p:cNvPr id="23" name="Rechthoek"/>
            <p:cNvSpPr/>
            <p:nvPr/>
          </p:nvSpPr>
          <p:spPr>
            <a:xfrm>
              <a:off x="0" y="0"/>
              <a:ext cx="762000" cy="381000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" name="Prikbord"/>
            <p:cNvSpPr txBox="1"/>
            <p:nvPr/>
          </p:nvSpPr>
          <p:spPr>
            <a:xfrm>
              <a:off x="0" y="58372"/>
              <a:ext cx="762000" cy="264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Prikbord</a:t>
              </a:r>
            </a:p>
          </p:txBody>
        </p:sp>
      </p:grpSp>
      <p:grpSp>
        <p:nvGrpSpPr>
          <p:cNvPr id="28" name="Groepeer">
            <a:hlinkClick r:id="rId2" invalidUrl="" action="" tgtFrame="" tooltip="" history="1" highlightClick="0" endSnd="0"/>
          </p:cNvPr>
          <p:cNvGrpSpPr/>
          <p:nvPr/>
        </p:nvGrpSpPr>
        <p:grpSpPr>
          <a:xfrm>
            <a:off x="2057400" y="0"/>
            <a:ext cx="838200" cy="381000"/>
            <a:chOff x="0" y="0"/>
            <a:chExt cx="838200" cy="381000"/>
          </a:xfrm>
        </p:grpSpPr>
        <p:sp>
          <p:nvSpPr>
            <p:cNvPr id="26" name="Rechthoek"/>
            <p:cNvSpPr/>
            <p:nvPr/>
          </p:nvSpPr>
          <p:spPr>
            <a:xfrm>
              <a:off x="0" y="0"/>
              <a:ext cx="838200" cy="381000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" name="Foto’s"/>
            <p:cNvSpPr txBox="1"/>
            <p:nvPr/>
          </p:nvSpPr>
          <p:spPr>
            <a:xfrm>
              <a:off x="0" y="58372"/>
              <a:ext cx="838200" cy="264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Foto’s</a:t>
              </a:r>
            </a:p>
          </p:txBody>
        </p:sp>
      </p:grpSp>
      <p:grpSp>
        <p:nvGrpSpPr>
          <p:cNvPr id="31" name="Groepeer"/>
          <p:cNvGrpSpPr/>
          <p:nvPr/>
        </p:nvGrpSpPr>
        <p:grpSpPr>
          <a:xfrm>
            <a:off x="2895600" y="0"/>
            <a:ext cx="838200" cy="381000"/>
            <a:chOff x="0" y="0"/>
            <a:chExt cx="838200" cy="381000"/>
          </a:xfrm>
        </p:grpSpPr>
        <p:sp>
          <p:nvSpPr>
            <p:cNvPr id="29" name="Rechthoek"/>
            <p:cNvSpPr/>
            <p:nvPr/>
          </p:nvSpPr>
          <p:spPr>
            <a:xfrm>
              <a:off x="0" y="0"/>
              <a:ext cx="838200" cy="381000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" name="Berichten"/>
            <p:cNvSpPr txBox="1"/>
            <p:nvPr/>
          </p:nvSpPr>
          <p:spPr>
            <a:xfrm>
              <a:off x="0" y="58372"/>
              <a:ext cx="838200" cy="264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Berichten</a:t>
              </a:r>
            </a:p>
          </p:txBody>
        </p:sp>
      </p:grpSp>
      <p:grpSp>
        <p:nvGrpSpPr>
          <p:cNvPr id="34" name="Groepeer"/>
          <p:cNvGrpSpPr/>
          <p:nvPr/>
        </p:nvGrpSpPr>
        <p:grpSpPr>
          <a:xfrm>
            <a:off x="3657600" y="0"/>
            <a:ext cx="838200" cy="381000"/>
            <a:chOff x="0" y="0"/>
            <a:chExt cx="838200" cy="381000"/>
          </a:xfrm>
        </p:grpSpPr>
        <p:sp>
          <p:nvSpPr>
            <p:cNvPr id="32" name="Rechthoek"/>
            <p:cNvSpPr/>
            <p:nvPr/>
          </p:nvSpPr>
          <p:spPr>
            <a:xfrm>
              <a:off x="0" y="0"/>
              <a:ext cx="838200" cy="381000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" name="Tekst"/>
            <p:cNvSpPr txBox="1"/>
            <p:nvPr/>
          </p:nvSpPr>
          <p:spPr>
            <a:xfrm>
              <a:off x="0" y="58372"/>
              <a:ext cx="838200" cy="264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 </a:t>
              </a:r>
            </a:p>
          </p:txBody>
        </p:sp>
      </p:grpSp>
      <p:sp>
        <p:nvSpPr>
          <p:cNvPr id="35" name="Rechthoek"/>
          <p:cNvSpPr/>
          <p:nvPr/>
        </p:nvSpPr>
        <p:spPr>
          <a:xfrm>
            <a:off x="4495800" y="0"/>
            <a:ext cx="1905000" cy="381000"/>
          </a:xfrm>
          <a:prstGeom prst="rect">
            <a:avLst/>
          </a:prstGeom>
          <a:solidFill>
            <a:srgbClr val="6666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000">
                <a:solidFill>
                  <a:srgbClr val="FFFFFF"/>
                </a:solidFill>
              </a:defRPr>
            </a:pPr>
          </a:p>
        </p:txBody>
      </p:sp>
      <p:grpSp>
        <p:nvGrpSpPr>
          <p:cNvPr id="38" name="Groepeer"/>
          <p:cNvGrpSpPr/>
          <p:nvPr/>
        </p:nvGrpSpPr>
        <p:grpSpPr>
          <a:xfrm>
            <a:off x="8153400" y="0"/>
            <a:ext cx="990600" cy="381000"/>
            <a:chOff x="0" y="0"/>
            <a:chExt cx="990600" cy="381000"/>
          </a:xfrm>
        </p:grpSpPr>
        <p:sp>
          <p:nvSpPr>
            <p:cNvPr id="36" name="Rechthoek"/>
            <p:cNvSpPr/>
            <p:nvPr/>
          </p:nvSpPr>
          <p:spPr>
            <a:xfrm>
              <a:off x="0" y="0"/>
              <a:ext cx="990600" cy="381000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" name="Afmelden"/>
            <p:cNvSpPr txBox="1"/>
            <p:nvPr/>
          </p:nvSpPr>
          <p:spPr>
            <a:xfrm>
              <a:off x="0" y="58372"/>
              <a:ext cx="990600" cy="264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Afmelden</a:t>
              </a:r>
            </a:p>
          </p:txBody>
        </p:sp>
      </p:grpSp>
      <p:sp>
        <p:nvSpPr>
          <p:cNvPr id="39" name="Bekijk Foto’s"/>
          <p:cNvSpPr txBox="1"/>
          <p:nvPr/>
        </p:nvSpPr>
        <p:spPr>
          <a:xfrm>
            <a:off x="152400" y="2438400"/>
            <a:ext cx="1600200" cy="177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400"/>
              </a:spcBef>
              <a:defRPr sz="700"/>
            </a:lvl1pPr>
          </a:lstStyle>
          <a:p>
            <a:pPr/>
            <a:r>
              <a:t>Bekijk Foto’s</a:t>
            </a:r>
          </a:p>
        </p:txBody>
      </p:sp>
      <p:sp>
        <p:nvSpPr>
          <p:cNvPr id="40" name="Lijn"/>
          <p:cNvSpPr/>
          <p:nvPr/>
        </p:nvSpPr>
        <p:spPr>
          <a:xfrm>
            <a:off x="152400" y="2667000"/>
            <a:ext cx="1600201" cy="0"/>
          </a:xfrm>
          <a:prstGeom prst="line">
            <a:avLst/>
          </a:prstGeom>
          <a:ln>
            <a:solidFill>
              <a:srgbClr val="C0C0C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1" name="Stuur een bericht"/>
          <p:cNvSpPr txBox="1"/>
          <p:nvPr/>
        </p:nvSpPr>
        <p:spPr>
          <a:xfrm>
            <a:off x="152400" y="2667000"/>
            <a:ext cx="1600200" cy="177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400"/>
              </a:spcBef>
              <a:defRPr sz="700"/>
            </a:lvl1pPr>
          </a:lstStyle>
          <a:p>
            <a:pPr/>
            <a:r>
              <a:t>Stuur een bericht</a:t>
            </a:r>
          </a:p>
        </p:txBody>
      </p:sp>
      <p:sp>
        <p:nvSpPr>
          <p:cNvPr id="42" name="Por een vriend"/>
          <p:cNvSpPr txBox="1"/>
          <p:nvPr/>
        </p:nvSpPr>
        <p:spPr>
          <a:xfrm>
            <a:off x="152400" y="2895600"/>
            <a:ext cx="1600200" cy="177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400"/>
              </a:spcBef>
              <a:defRPr sz="700"/>
            </a:lvl1pPr>
          </a:lstStyle>
          <a:p>
            <a:pPr/>
            <a:r>
              <a:t>Por een vriend</a:t>
            </a:r>
          </a:p>
        </p:txBody>
      </p:sp>
      <p:sp>
        <p:nvSpPr>
          <p:cNvPr id="43" name="Lijn"/>
          <p:cNvSpPr/>
          <p:nvPr/>
        </p:nvSpPr>
        <p:spPr>
          <a:xfrm>
            <a:off x="152400" y="2895600"/>
            <a:ext cx="1600201" cy="0"/>
          </a:xfrm>
          <a:prstGeom prst="line">
            <a:avLst/>
          </a:prstGeom>
          <a:ln>
            <a:solidFill>
              <a:srgbClr val="C0C0C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4" name="Lijn"/>
          <p:cNvSpPr/>
          <p:nvPr/>
        </p:nvSpPr>
        <p:spPr>
          <a:xfrm>
            <a:off x="152400" y="3124200"/>
            <a:ext cx="1600201" cy="0"/>
          </a:xfrm>
          <a:prstGeom prst="line">
            <a:avLst/>
          </a:prstGeom>
          <a:ln>
            <a:solidFill>
              <a:srgbClr val="C0C0C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5" name="Prikbord"/>
          <p:cNvSpPr txBox="1"/>
          <p:nvPr/>
        </p:nvSpPr>
        <p:spPr>
          <a:xfrm>
            <a:off x="2057400" y="1143000"/>
            <a:ext cx="838200" cy="22698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1000"/>
            </a:lvl1pPr>
          </a:lstStyle>
          <a:p>
            <a:pPr/>
            <a:r>
              <a:t>Prikbord</a:t>
            </a:r>
          </a:p>
        </p:txBody>
      </p:sp>
      <p:sp>
        <p:nvSpPr>
          <p:cNvPr id="46" name="Info"/>
          <p:cNvSpPr txBox="1"/>
          <p:nvPr/>
        </p:nvSpPr>
        <p:spPr>
          <a:xfrm>
            <a:off x="2895600" y="1143000"/>
            <a:ext cx="762000" cy="236511"/>
          </a:xfrm>
          <a:prstGeom prst="rect">
            <a:avLst/>
          </a:prstGeom>
          <a:solidFill>
            <a:srgbClr val="D9DCE7"/>
          </a:solidFill>
          <a:ln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1000"/>
            </a:lvl1pPr>
          </a:lstStyle>
          <a:p>
            <a:pPr/>
            <a:r>
              <a:t>Info</a:t>
            </a:r>
          </a:p>
        </p:txBody>
      </p:sp>
      <p:sp>
        <p:nvSpPr>
          <p:cNvPr id="47" name="Foto’s"/>
          <p:cNvSpPr txBox="1"/>
          <p:nvPr/>
        </p:nvSpPr>
        <p:spPr>
          <a:xfrm>
            <a:off x="3657600" y="1143000"/>
            <a:ext cx="762000" cy="236511"/>
          </a:xfrm>
          <a:prstGeom prst="rect">
            <a:avLst/>
          </a:prstGeom>
          <a:solidFill>
            <a:srgbClr val="D9DCE7"/>
          </a:solidFill>
          <a:ln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1000"/>
            </a:lvl1pPr>
          </a:lstStyle>
          <a:p>
            <a:pPr/>
            <a:r>
              <a:t>Foto’s</a:t>
            </a:r>
          </a:p>
        </p:txBody>
      </p:sp>
      <p:sp>
        <p:nvSpPr>
          <p:cNvPr id="48" name="Levensgebeurtenis"/>
          <p:cNvSpPr txBox="1"/>
          <p:nvPr/>
        </p:nvSpPr>
        <p:spPr>
          <a:xfrm>
            <a:off x="4419600" y="1143000"/>
            <a:ext cx="1447800" cy="236511"/>
          </a:xfrm>
          <a:prstGeom prst="rect">
            <a:avLst/>
          </a:prstGeom>
          <a:solidFill>
            <a:srgbClr val="D9DCE7"/>
          </a:solidFill>
          <a:ln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1000">
                <a:solidFill>
                  <a:srgbClr val="3333CC"/>
                </a:solidFill>
              </a:defRPr>
            </a:lvl1pPr>
          </a:lstStyle>
          <a:p>
            <a:pPr/>
            <a:r>
              <a:t>Levensgebeurtenis </a:t>
            </a:r>
          </a:p>
        </p:txBody>
      </p:sp>
      <p:sp>
        <p:nvSpPr>
          <p:cNvPr id="49" name="Rechthoek"/>
          <p:cNvSpPr/>
          <p:nvPr/>
        </p:nvSpPr>
        <p:spPr>
          <a:xfrm>
            <a:off x="2057400" y="1524000"/>
            <a:ext cx="6019800" cy="838200"/>
          </a:xfrm>
          <a:prstGeom prst="rect">
            <a:avLst/>
          </a:prstGeom>
          <a:solidFill>
            <a:srgbClr val="D9DCE7"/>
          </a:solidFill>
          <a:ln>
            <a:solidFill>
              <a:srgbClr val="D9DCE7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0" name="Rechthoek"/>
          <p:cNvSpPr/>
          <p:nvPr/>
        </p:nvSpPr>
        <p:spPr>
          <a:xfrm>
            <a:off x="2133599" y="1905000"/>
            <a:ext cx="4953002" cy="2746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spcBef>
                <a:spcPts val="1000"/>
              </a:spcBef>
              <a:defRPr sz="1200"/>
            </a:pPr>
          </a:p>
        </p:txBody>
      </p:sp>
      <p:sp>
        <p:nvSpPr>
          <p:cNvPr id="51" name="Schrijf iets over jezelf …."/>
          <p:cNvSpPr txBox="1"/>
          <p:nvPr/>
        </p:nvSpPr>
        <p:spPr>
          <a:xfrm>
            <a:off x="2133600" y="1600200"/>
            <a:ext cx="2362200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 sz="1000">
                <a:solidFill>
                  <a:srgbClr val="343434"/>
                </a:solidFill>
              </a:defRPr>
            </a:lvl1pPr>
          </a:lstStyle>
          <a:p>
            <a:pPr/>
            <a:r>
              <a:t>Schrijf iets over jezelf ….</a:t>
            </a:r>
          </a:p>
        </p:txBody>
      </p:sp>
      <p:sp>
        <p:nvSpPr>
          <p:cNvPr id="52" name="Delen"/>
          <p:cNvSpPr txBox="1"/>
          <p:nvPr/>
        </p:nvSpPr>
        <p:spPr>
          <a:xfrm>
            <a:off x="7162800" y="1905000"/>
            <a:ext cx="685800" cy="226986"/>
          </a:xfrm>
          <a:prstGeom prst="rect">
            <a:avLst/>
          </a:prstGeom>
          <a:solidFill>
            <a:srgbClr val="66669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 sz="1000"/>
            </a:lvl1pPr>
          </a:lstStyle>
          <a:p>
            <a:pPr/>
            <a:r>
              <a:t>Delen</a:t>
            </a:r>
          </a:p>
        </p:txBody>
      </p:sp>
      <p:sp>
        <p:nvSpPr>
          <p:cNvPr id="53" name="Informatie"/>
          <p:cNvSpPr txBox="1"/>
          <p:nvPr/>
        </p:nvSpPr>
        <p:spPr>
          <a:xfrm>
            <a:off x="179387" y="3284537"/>
            <a:ext cx="1600201" cy="214702"/>
          </a:xfrm>
          <a:prstGeom prst="rect">
            <a:avLst/>
          </a:prstGeom>
          <a:solidFill>
            <a:srgbClr val="EAECF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500"/>
              </a:spcBef>
              <a:defRPr sz="900"/>
            </a:lvl1pPr>
          </a:lstStyle>
          <a:p>
            <a:pPr/>
            <a:r>
              <a:t>Informatie</a:t>
            </a:r>
          </a:p>
        </p:txBody>
      </p:sp>
      <p:sp>
        <p:nvSpPr>
          <p:cNvPr id="54" name="Lijn"/>
          <p:cNvSpPr/>
          <p:nvPr/>
        </p:nvSpPr>
        <p:spPr>
          <a:xfrm>
            <a:off x="163512" y="3284537"/>
            <a:ext cx="1600201" cy="1"/>
          </a:xfrm>
          <a:prstGeom prst="line">
            <a:avLst/>
          </a:prstGeom>
          <a:ln>
            <a:solidFill>
              <a:srgbClr val="C0C0C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5" name="Geboortedatum:…"/>
          <p:cNvSpPr txBox="1"/>
          <p:nvPr/>
        </p:nvSpPr>
        <p:spPr>
          <a:xfrm>
            <a:off x="179387" y="3573462"/>
            <a:ext cx="1600201" cy="1654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  <a:r>
              <a:t>Geboortedatum:</a:t>
            </a:r>
          </a:p>
          <a:p>
            <a:pPr>
              <a:lnSpc>
                <a:spcPct val="50000"/>
              </a:lnSpc>
              <a:spcBef>
                <a:spcPts val="400"/>
              </a:spcBef>
              <a:defRPr sz="800"/>
            </a:pPr>
            <a:r>
              <a:t>…………………………………</a:t>
            </a:r>
          </a:p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</a:p>
          <a:p>
            <a:pPr>
              <a:lnSpc>
                <a:spcPct val="50000"/>
              </a:lnSpc>
              <a:spcBef>
                <a:spcPts val="400"/>
              </a:spcBef>
              <a:defRPr sz="800"/>
            </a:pPr>
            <a:r>
              <a:t>…………………………………</a:t>
            </a:r>
          </a:p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  <a:r>
              <a:t>Woonplaats:</a:t>
            </a:r>
          </a:p>
          <a:p>
            <a:pPr>
              <a:lnSpc>
                <a:spcPct val="50000"/>
              </a:lnSpc>
              <a:spcBef>
                <a:spcPts val="400"/>
              </a:spcBef>
              <a:defRPr sz="800"/>
            </a:pPr>
            <a:r>
              <a:t>…………………………………</a:t>
            </a:r>
          </a:p>
          <a:p>
            <a:pPr>
              <a:lnSpc>
                <a:spcPct val="50000"/>
              </a:lnSpc>
              <a:spcBef>
                <a:spcPts val="1000"/>
              </a:spcBef>
              <a:defRPr sz="800"/>
            </a:pPr>
          </a:p>
          <a:p>
            <a:pPr>
              <a:lnSpc>
                <a:spcPct val="50000"/>
              </a:lnSpc>
              <a:spcBef>
                <a:spcPts val="400"/>
              </a:spcBef>
              <a:defRPr sz="800"/>
            </a:pPr>
            <a:r>
              <a:t>…………………………………</a:t>
            </a:r>
            <a:endParaRPr>
              <a:solidFill>
                <a:srgbClr val="959EBD"/>
              </a:solidFill>
            </a:endParaRPr>
          </a:p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</a:p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  <a:r>
              <a:t>Beroep:</a:t>
            </a:r>
            <a:r>
              <a:t>…………………………………</a:t>
            </a:r>
          </a:p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</a:p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  <a:r>
              <a:t>…………………………………</a:t>
            </a:r>
          </a:p>
        </p:txBody>
      </p:sp>
      <p:sp>
        <p:nvSpPr>
          <p:cNvPr id="56" name="Lijn"/>
          <p:cNvSpPr/>
          <p:nvPr/>
        </p:nvSpPr>
        <p:spPr>
          <a:xfrm>
            <a:off x="107950" y="5445125"/>
            <a:ext cx="1600201" cy="0"/>
          </a:xfrm>
          <a:prstGeom prst="line">
            <a:avLst/>
          </a:prstGeom>
          <a:ln>
            <a:solidFill>
              <a:srgbClr val="C0C0C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7" name="Familie"/>
          <p:cNvSpPr txBox="1"/>
          <p:nvPr/>
        </p:nvSpPr>
        <p:spPr>
          <a:xfrm>
            <a:off x="152400" y="5302605"/>
            <a:ext cx="1600200" cy="214702"/>
          </a:xfrm>
          <a:prstGeom prst="rect">
            <a:avLst/>
          </a:prstGeom>
          <a:solidFill>
            <a:srgbClr val="EAECF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500"/>
              </a:spcBef>
              <a:defRPr sz="900"/>
            </a:lvl1pPr>
          </a:lstStyle>
          <a:p>
            <a:pPr/>
            <a:r>
              <a:t>Familie</a:t>
            </a:r>
          </a:p>
        </p:txBody>
      </p:sp>
      <p:sp>
        <p:nvSpPr>
          <p:cNvPr id="58" name="Ik ben getrouwd: ja/nee…"/>
          <p:cNvSpPr txBox="1"/>
          <p:nvPr/>
        </p:nvSpPr>
        <p:spPr>
          <a:xfrm>
            <a:off x="152400" y="5575300"/>
            <a:ext cx="1371600" cy="1087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  <a:r>
              <a:t>Ik ben getrouwd: ja/nee</a:t>
            </a:r>
          </a:p>
          <a:p>
            <a:pPr>
              <a:spcBef>
                <a:spcPts val="400"/>
              </a:spcBef>
              <a:defRPr sz="800"/>
            </a:pPr>
            <a:r>
              <a:t>…......................................</a:t>
            </a:r>
          </a:p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  <a:r>
              <a:t>Kinderen:</a:t>
            </a:r>
          </a:p>
          <a:p>
            <a:pPr>
              <a:spcBef>
                <a:spcPts val="400"/>
              </a:spcBef>
              <a:defRPr sz="800"/>
            </a:pPr>
            <a:r>
              <a:t>……………………………..</a:t>
            </a:r>
          </a:p>
          <a:p>
            <a:pPr>
              <a:spcBef>
                <a:spcPts val="400"/>
              </a:spcBef>
              <a:defRPr sz="800"/>
            </a:pPr>
            <a:r>
              <a:t>……………………………..</a:t>
            </a:r>
          </a:p>
          <a:p>
            <a:pPr>
              <a:lnSpc>
                <a:spcPct val="50000"/>
              </a:lnSpc>
              <a:spcBef>
                <a:spcPts val="400"/>
              </a:spcBef>
              <a:defRPr sz="800">
                <a:solidFill>
                  <a:srgbClr val="959EBD"/>
                </a:solidFill>
              </a:defRPr>
            </a:pPr>
            <a:r>
              <a:t>Andere familie:</a:t>
            </a:r>
          </a:p>
          <a:p>
            <a:pPr>
              <a:spcBef>
                <a:spcPts val="400"/>
              </a:spcBef>
              <a:defRPr sz="800"/>
            </a:pPr>
            <a:r>
              <a:t>.........................................</a:t>
            </a:r>
          </a:p>
        </p:txBody>
      </p:sp>
      <p:sp>
        <p:nvSpPr>
          <p:cNvPr id="59" name="Mijn hobbies zijn …………………..…..…………………………….…"/>
          <p:cNvSpPr txBox="1"/>
          <p:nvPr/>
        </p:nvSpPr>
        <p:spPr>
          <a:xfrm>
            <a:off x="2590800" y="2400300"/>
            <a:ext cx="4495800" cy="861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Mijn hobbies zijn …………………..…..…………………………….</a:t>
            </a: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…………………………………………………………………………</a:t>
            </a:r>
          </a:p>
          <a:p>
            <a:pPr>
              <a:lnSpc>
                <a:spcPct val="90000"/>
              </a:lnSpc>
              <a:spcBef>
                <a:spcPts val="100"/>
              </a:spcBef>
              <a:defRPr sz="600"/>
            </a:pPr>
          </a:p>
        </p:txBody>
      </p:sp>
      <p:sp>
        <p:nvSpPr>
          <p:cNvPr id="60" name="Vorig weekend  ..……………………………………………………..…"/>
          <p:cNvSpPr txBox="1"/>
          <p:nvPr/>
        </p:nvSpPr>
        <p:spPr>
          <a:xfrm>
            <a:off x="2590800" y="3997754"/>
            <a:ext cx="4495800" cy="65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Vorig weekend  ..……………………………………………………..</a:t>
            </a: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…………………………………………………………………………</a:t>
            </a:r>
          </a:p>
        </p:txBody>
      </p:sp>
      <p:sp>
        <p:nvSpPr>
          <p:cNvPr id="61" name="Circulaire economie is voor mij …………………………………….…"/>
          <p:cNvSpPr txBox="1"/>
          <p:nvPr/>
        </p:nvSpPr>
        <p:spPr>
          <a:xfrm>
            <a:off x="2590800" y="5529262"/>
            <a:ext cx="4495800" cy="7876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Circulaire economie is voor mij …………………………………….</a:t>
            </a: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…………………………………………………………………………</a:t>
            </a:r>
            <a:endParaRPr sz="900"/>
          </a:p>
        </p:txBody>
      </p:sp>
      <p:sp>
        <p:nvSpPr>
          <p:cNvPr id="62" name="Mijn droom is ……………………………………………………………"/>
          <p:cNvSpPr txBox="1"/>
          <p:nvPr/>
        </p:nvSpPr>
        <p:spPr>
          <a:xfrm>
            <a:off x="2593975" y="4767086"/>
            <a:ext cx="4495800" cy="65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Mijn droom is …………………………………………………………</a:t>
            </a: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…………………………………………………………………………</a:t>
            </a:r>
          </a:p>
        </p:txBody>
      </p:sp>
      <p:sp>
        <p:nvSpPr>
          <p:cNvPr id="63" name="Het liefst doe ik …………………………………………..………………"/>
          <p:cNvSpPr txBox="1"/>
          <p:nvPr/>
        </p:nvSpPr>
        <p:spPr>
          <a:xfrm>
            <a:off x="2593975" y="3162300"/>
            <a:ext cx="4495800" cy="7876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Het liefst doe ik …………………………………………..……………</a:t>
            </a: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</a:p>
          <a:p>
            <a:pPr>
              <a:lnSpc>
                <a:spcPct val="90000"/>
              </a:lnSpc>
              <a:spcBef>
                <a:spcPts val="200"/>
              </a:spcBef>
              <a:defRPr sz="1200"/>
            </a:pPr>
            <a:r>
              <a:t>…………………………………………………………………………</a:t>
            </a:r>
            <a:endParaRPr sz="900"/>
          </a:p>
        </p:txBody>
      </p:sp>
      <p:sp>
        <p:nvSpPr>
          <p:cNvPr id="64" name="Rechthoek"/>
          <p:cNvSpPr/>
          <p:nvPr/>
        </p:nvSpPr>
        <p:spPr>
          <a:xfrm>
            <a:off x="107950" y="620712"/>
            <a:ext cx="1871663" cy="17581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tandaardontwerp">
  <a:themeElements>
    <a:clrScheme name="Standaardontwer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andaardontwerp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tandaardontwer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tandaardontwerp">
  <a:themeElements>
    <a:clrScheme name="Standaardontwer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andaardontwerp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tandaardontwer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