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25400" cap="flat">
              <a:solidFill>
                <a:srgbClr val="5B5854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5B5854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B5854"/>
              </a:solidFill>
              <a:prstDash val="solid"/>
              <a:miter lim="400000"/>
            </a:ln>
          </a:top>
          <a:bottom>
            <a:ln w="12700" cap="flat">
              <a:solidFill>
                <a:srgbClr val="5B5854"/>
              </a:solidFill>
              <a:prstDash val="solid"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25400" cap="flat">
              <a:solidFill>
                <a:srgbClr val="5B5854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2">
              <a:hueOff val="-1122706"/>
              <a:satOff val="6504"/>
              <a:lumOff val="15871"/>
              <a:alpha val="17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38100" cap="flat">
              <a:solidFill>
                <a:srgbClr val="5B5854"/>
              </a:solidFill>
              <a:prstDash val="solid"/>
              <a:miter lim="400000"/>
            </a:ln>
          </a:right>
          <a:top>
            <a:ln w="12700" cap="flat">
              <a:solidFill>
                <a:srgbClr val="5B5854"/>
              </a:solidFill>
              <a:prstDash val="solid"/>
              <a:miter lim="400000"/>
            </a:ln>
          </a:top>
          <a:bottom>
            <a:ln w="12700" cap="flat">
              <a:solidFill>
                <a:srgbClr val="5B5854"/>
              </a:solidFill>
              <a:prstDash val="solid"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12700" cap="flat">
              <a:solidFill>
                <a:srgbClr val="5B5854"/>
              </a:solidFill>
              <a:prstDash val="solid"/>
              <a:miter lim="400000"/>
            </a:ln>
          </a:insideV>
        </a:tcBdr>
        <a:fill>
          <a:solidFill>
            <a:srgbClr val="809E35">
              <a:alpha val="10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5B5854"/>
              </a:solidFill>
              <a:prstDash val="solid"/>
              <a:miter lim="400000"/>
            </a:ln>
          </a:left>
          <a:right>
            <a:ln w="12700" cap="flat">
              <a:solidFill>
                <a:srgbClr val="5B5854"/>
              </a:solidFill>
              <a:prstDash val="solid"/>
              <a:miter lim="400000"/>
            </a:ln>
          </a:right>
          <a:top>
            <a:ln w="38100" cap="flat">
              <a:solidFill>
                <a:srgbClr val="5B585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12700" cap="flat">
              <a:solidFill>
                <a:srgbClr val="5B585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5B5854"/>
              </a:solidFill>
              <a:prstDash val="solid"/>
              <a:miter lim="400000"/>
            </a:ln>
          </a:left>
          <a:right>
            <a:ln w="12700" cap="flat">
              <a:solidFill>
                <a:srgbClr val="5B585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5B5854"/>
              </a:solidFill>
              <a:prstDash val="solid"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12700" cap="flat">
              <a:solidFill>
                <a:srgbClr val="5B5854"/>
              </a:solidFill>
              <a:prstDash val="solid"/>
              <a:miter lim="400000"/>
            </a:ln>
          </a:insideV>
        </a:tcBdr>
        <a:fill>
          <a:solidFill>
            <a:srgbClr val="619E5C">
              <a:alpha val="15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 b="def" i="def"/>
      <a:tcStyle>
        <a:tcBdr/>
        <a:fill>
          <a:solidFill>
            <a:srgbClr val="F6F2E5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 b="def" i="def"/>
      <a:tcStyle>
        <a:tcBdr/>
        <a:fill>
          <a:solidFill>
            <a:srgbClr val="F9F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 b="def" i="def"/>
      <a:tcStyle>
        <a:tcBdr/>
        <a:fill>
          <a:solidFill>
            <a:srgbClr val="FFFBF1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E9E7DC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left>
          <a:righ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top>
          <a:bottom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bottom>
          <a:insideH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H>
          <a:insideV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2">
              <a:hueOff val="-1122706"/>
              <a:satOff val="6504"/>
              <a:lumOff val="15871"/>
              <a:alpha val="12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50800" cap="flat">
              <a:solidFill>
                <a:schemeClr val="accent5">
                  <a:alpha val="75000"/>
                </a:schemeClr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top>
          <a:bottom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bottom>
          <a:insideH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H>
          <a:insideV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left>
          <a:righ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right>
          <a:top>
            <a:ln w="50800" cap="flat">
              <a:solidFill>
                <a:schemeClr val="accent5">
                  <a:alpha val="75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H>
          <a:insideV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left>
          <a:righ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50800" cap="flat">
              <a:solidFill>
                <a:schemeClr val="accent5">
                  <a:alpha val="75000"/>
                </a:schemeClr>
              </a:solidFill>
              <a:prstDash val="solid"/>
              <a:miter lim="400000"/>
            </a:ln>
          </a:bottom>
          <a:insideH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H>
          <a:insideV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Shape 15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el en ondertite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/>
          <p:nvPr>
            <p:ph type="title"/>
          </p:nvPr>
        </p:nvSpPr>
        <p:spPr>
          <a:xfrm>
            <a:off x="673100" y="3835400"/>
            <a:ext cx="11658600" cy="3886200"/>
          </a:xfrm>
          <a:prstGeom prst="rect">
            <a:avLst/>
          </a:prstGeom>
        </p:spPr>
        <p:txBody>
          <a:bodyPr/>
          <a:lstStyle>
            <a:lvl1pPr>
              <a:defRPr spc="208" sz="10400">
                <a:solidFill>
                  <a:srgbClr val="FFFFFF"/>
                </a:solidFill>
              </a:defRPr>
            </a:lvl1pPr>
          </a:lstStyle>
          <a:p>
            <a:pPr/>
            <a:r>
              <a:t>Titeltekst</a:t>
            </a:r>
          </a:p>
        </p:txBody>
      </p:sp>
      <p:sp>
        <p:nvSpPr>
          <p:cNvPr id="12" name="Hoofdtekst - niveau één…"/>
          <p:cNvSpPr txBox="1"/>
          <p:nvPr>
            <p:ph type="body" sz="quarter" idx="1"/>
          </p:nvPr>
        </p:nvSpPr>
        <p:spPr>
          <a:xfrm>
            <a:off x="673100" y="2070100"/>
            <a:ext cx="11658600" cy="1778000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SzTx/>
              <a:buNone/>
              <a:defRPr cap="all" spc="215" sz="54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0" indent="0" algn="ctr">
              <a:spcBef>
                <a:spcPts val="0"/>
              </a:spcBef>
              <a:buSzTx/>
              <a:buNone/>
              <a:defRPr cap="all" spc="215" sz="54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0" indent="0" algn="ctr">
              <a:spcBef>
                <a:spcPts val="0"/>
              </a:spcBef>
              <a:buSzTx/>
              <a:buNone/>
              <a:defRPr cap="all" spc="215" sz="54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0" indent="0" algn="ctr">
              <a:spcBef>
                <a:spcPts val="0"/>
              </a:spcBef>
              <a:buSzTx/>
              <a:buNone/>
              <a:defRPr cap="all" spc="215" sz="54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0" indent="0" algn="ctr">
              <a:spcBef>
                <a:spcPts val="0"/>
              </a:spcBef>
              <a:buSzTx/>
              <a:buNone/>
              <a:defRPr cap="all" spc="215" sz="54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Hoofdtekst - niveau één…"/>
          <p:cNvSpPr txBox="1"/>
          <p:nvPr>
            <p:ph type="body" idx="1"/>
          </p:nvPr>
        </p:nvSpPr>
        <p:spPr>
          <a:xfrm>
            <a:off x="673100" y="1320800"/>
            <a:ext cx="11658600" cy="7467600"/>
          </a:xfrm>
          <a:prstGeom prst="rect">
            <a:avLst/>
          </a:prstGeom>
        </p:spPr>
        <p:txBody>
          <a:bodyPr anchor="ctr"/>
          <a:lstStyle/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97" name="Dianummer"/>
          <p:cNvSpPr txBox="1"/>
          <p:nvPr>
            <p:ph type="sldNum" sz="quarter" idx="2"/>
          </p:nvPr>
        </p:nvSpPr>
        <p:spPr>
          <a:xfrm>
            <a:off x="6338817" y="9235547"/>
            <a:ext cx="327168" cy="33760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driema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Afbeelding"/>
          <p:cNvSpPr/>
          <p:nvPr>
            <p:ph type="pic" sz="quarter" idx="13"/>
          </p:nvPr>
        </p:nvSpPr>
        <p:spPr>
          <a:xfrm>
            <a:off x="6502400" y="4813300"/>
            <a:ext cx="5600700" cy="4051300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5" name="Afbeelding"/>
          <p:cNvSpPr/>
          <p:nvPr>
            <p:ph type="pic" sz="quarter" idx="14"/>
          </p:nvPr>
        </p:nvSpPr>
        <p:spPr>
          <a:xfrm>
            <a:off x="6502400" y="1079500"/>
            <a:ext cx="5600700" cy="3429000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6" name="Afbeelding"/>
          <p:cNvSpPr/>
          <p:nvPr>
            <p:ph type="pic" sz="half" idx="15"/>
          </p:nvPr>
        </p:nvSpPr>
        <p:spPr>
          <a:xfrm>
            <a:off x="897846" y="1079500"/>
            <a:ext cx="4978401" cy="7785100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7" name="Dianummer"/>
          <p:cNvSpPr txBox="1"/>
          <p:nvPr>
            <p:ph type="sldNum" sz="quarter" idx="2"/>
          </p:nvPr>
        </p:nvSpPr>
        <p:spPr>
          <a:xfrm>
            <a:off x="6338817" y="9235547"/>
            <a:ext cx="327168" cy="33760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tweema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Afbeelding"/>
          <p:cNvSpPr/>
          <p:nvPr>
            <p:ph type="pic" sz="half" idx="13"/>
          </p:nvPr>
        </p:nvSpPr>
        <p:spPr>
          <a:xfrm>
            <a:off x="6807200" y="1079500"/>
            <a:ext cx="5295900" cy="7785100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5" name="Afbeelding"/>
          <p:cNvSpPr/>
          <p:nvPr>
            <p:ph type="pic" sz="half" idx="14"/>
          </p:nvPr>
        </p:nvSpPr>
        <p:spPr>
          <a:xfrm>
            <a:off x="889000" y="1079500"/>
            <a:ext cx="5295900" cy="7785100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6" name="Dianummer"/>
          <p:cNvSpPr txBox="1"/>
          <p:nvPr>
            <p:ph type="sldNum" sz="quarter" idx="2"/>
          </p:nvPr>
        </p:nvSpPr>
        <p:spPr>
          <a:xfrm>
            <a:off x="6335522" y="9235547"/>
            <a:ext cx="327168" cy="33760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a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— Johnny Appleseed"/>
          <p:cNvSpPr txBox="1"/>
          <p:nvPr>
            <p:ph type="body" sz="quarter" idx="13"/>
          </p:nvPr>
        </p:nvSpPr>
        <p:spPr>
          <a:xfrm>
            <a:off x="673100" y="6483350"/>
            <a:ext cx="11658600" cy="5588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pc="52" sz="2600">
                <a:solidFill>
                  <a:schemeClr val="accent5">
                    <a:satOff val="-10854"/>
                    <a:lumOff val="-10463"/>
                  </a:schemeClr>
                </a:solidFill>
              </a:defRPr>
            </a:lvl1pPr>
          </a:lstStyle>
          <a:p>
            <a:pPr/>
            <a:r>
              <a:t>— Johnny Appleseed</a:t>
            </a:r>
          </a:p>
        </p:txBody>
      </p:sp>
      <p:sp>
        <p:nvSpPr>
          <p:cNvPr id="124" name="Typ hier een citaat."/>
          <p:cNvSpPr txBox="1"/>
          <p:nvPr>
            <p:ph type="body" sz="quarter" idx="14"/>
          </p:nvPr>
        </p:nvSpPr>
        <p:spPr>
          <a:xfrm>
            <a:off x="673100" y="5317839"/>
            <a:ext cx="11658600" cy="1057561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464" sz="5800"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 defTabSz="914400"/>
            <a:r>
              <a:t>Typ hier een citaat.</a:t>
            </a:r>
          </a:p>
        </p:txBody>
      </p:sp>
      <p:sp>
        <p:nvSpPr>
          <p:cNvPr id="125" name="'"/>
          <p:cNvSpPr txBox="1"/>
          <p:nvPr>
            <p:ph type="body" sz="quarter" idx="15"/>
          </p:nvPr>
        </p:nvSpPr>
        <p:spPr>
          <a:xfrm>
            <a:off x="6125089" y="7061200"/>
            <a:ext cx="756681" cy="1409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 defTabSz="647700">
              <a:spcBef>
                <a:spcPts val="0"/>
              </a:spcBef>
              <a:buClrTx/>
              <a:buSzTx/>
              <a:buNone/>
              <a:defRPr spc="180" sz="9000"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pPr/>
            <a:r>
              <a:t>'</a:t>
            </a:r>
          </a:p>
        </p:txBody>
      </p:sp>
      <p:sp>
        <p:nvSpPr>
          <p:cNvPr id="126" name="'"/>
          <p:cNvSpPr txBox="1"/>
          <p:nvPr>
            <p:ph type="body" sz="quarter" idx="16"/>
          </p:nvPr>
        </p:nvSpPr>
        <p:spPr>
          <a:xfrm>
            <a:off x="6125089" y="2565400"/>
            <a:ext cx="756681" cy="1409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 defTabSz="647700">
              <a:spcBef>
                <a:spcPts val="0"/>
              </a:spcBef>
              <a:buClrTx/>
              <a:buSzTx/>
              <a:buNone/>
              <a:defRPr spc="180" sz="9000"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pPr/>
            <a:r>
              <a:t>'</a:t>
            </a:r>
          </a:p>
        </p:txBody>
      </p:sp>
      <p:sp>
        <p:nvSpPr>
          <p:cNvPr id="127" name="Dianummer"/>
          <p:cNvSpPr txBox="1"/>
          <p:nvPr>
            <p:ph type="sldNum" sz="quarter" idx="2"/>
          </p:nvPr>
        </p:nvSpPr>
        <p:spPr>
          <a:xfrm>
            <a:off x="6338817" y="9235547"/>
            <a:ext cx="327168" cy="33760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Afbeelding"/>
          <p:cNvSpPr/>
          <p:nvPr>
            <p:ph type="pic" idx="13"/>
          </p:nvPr>
        </p:nvSpPr>
        <p:spPr>
          <a:xfrm>
            <a:off x="-5645" y="0"/>
            <a:ext cx="13004801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Dianummer"/>
          <p:cNvSpPr txBox="1"/>
          <p:nvPr>
            <p:ph type="sldNum" sz="quarter" idx="2"/>
          </p:nvPr>
        </p:nvSpPr>
        <p:spPr>
          <a:xfrm>
            <a:off x="6338817" y="9235547"/>
            <a:ext cx="327168" cy="33760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eeg -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Dianummer"/>
          <p:cNvSpPr txBox="1"/>
          <p:nvPr>
            <p:ph type="sldNum" sz="quarter" idx="2"/>
          </p:nvPr>
        </p:nvSpPr>
        <p:spPr>
          <a:xfrm>
            <a:off x="6338817" y="9235547"/>
            <a:ext cx="327168" cy="33760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horizonta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fbeelding"/>
          <p:cNvSpPr/>
          <p:nvPr>
            <p:ph type="pic" idx="13"/>
          </p:nvPr>
        </p:nvSpPr>
        <p:spPr>
          <a:xfrm>
            <a:off x="533400" y="3479800"/>
            <a:ext cx="11938000" cy="5765800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Titeltekst"/>
          <p:cNvSpPr txBox="1"/>
          <p:nvPr>
            <p:ph type="title"/>
          </p:nvPr>
        </p:nvSpPr>
        <p:spPr>
          <a:xfrm>
            <a:off x="673100" y="1168400"/>
            <a:ext cx="11658600" cy="13335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pc="148" sz="7400">
                <a:solidFill>
                  <a:srgbClr val="FFFFFF"/>
                </a:solidFill>
              </a:defRPr>
            </a:lvl1pPr>
          </a:lstStyle>
          <a:p>
            <a:pPr/>
            <a:r>
              <a:t>Titeltekst</a:t>
            </a:r>
          </a:p>
        </p:txBody>
      </p:sp>
      <p:sp>
        <p:nvSpPr>
          <p:cNvPr id="22" name="Hoofdtekst - niveau één…"/>
          <p:cNvSpPr txBox="1"/>
          <p:nvPr>
            <p:ph type="body" sz="quarter" idx="1"/>
          </p:nvPr>
        </p:nvSpPr>
        <p:spPr>
          <a:xfrm>
            <a:off x="673100" y="508000"/>
            <a:ext cx="11658600" cy="6731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79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cap="all" spc="79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cap="all" spc="79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cap="all" spc="79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cap="all" spc="79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3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horizontaal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fbeelding"/>
          <p:cNvSpPr/>
          <p:nvPr>
            <p:ph type="pic" idx="13"/>
          </p:nvPr>
        </p:nvSpPr>
        <p:spPr>
          <a:xfrm>
            <a:off x="876300" y="2330450"/>
            <a:ext cx="11277600" cy="6477000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1" name="Ti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32" name="Hoofdtekst - niveau één…"/>
          <p:cNvSpPr txBox="1"/>
          <p:nvPr>
            <p:ph type="body" sz="quarter" idx="1"/>
          </p:nvPr>
        </p:nvSpPr>
        <p:spPr>
          <a:xfrm>
            <a:off x="673100" y="1320800"/>
            <a:ext cx="11658600" cy="4953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1pPr>
            <a:lvl2pPr marL="0" indent="0" algn="ctr">
              <a:spcBef>
                <a:spcPts val="0"/>
              </a:spcBef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2pPr>
            <a:lvl3pPr marL="0" indent="0" algn="ctr">
              <a:spcBef>
                <a:spcPts val="0"/>
              </a:spcBef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3pPr>
            <a:lvl4pPr marL="0" indent="0" algn="ctr">
              <a:spcBef>
                <a:spcPts val="0"/>
              </a:spcBef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4pPr>
            <a:lvl5pPr marL="0" indent="0" algn="ctr">
              <a:spcBef>
                <a:spcPts val="0"/>
              </a:spcBef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33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midde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eltekst"/>
          <p:cNvSpPr txBox="1"/>
          <p:nvPr>
            <p:ph type="title"/>
          </p:nvPr>
        </p:nvSpPr>
        <p:spPr>
          <a:xfrm>
            <a:off x="673100" y="3086100"/>
            <a:ext cx="11658600" cy="3568700"/>
          </a:xfrm>
          <a:prstGeom prst="rect">
            <a:avLst/>
          </a:prstGeom>
        </p:spPr>
        <p:txBody>
          <a:bodyPr anchor="ctr"/>
          <a:lstStyle>
            <a:lvl1pPr>
              <a:defRPr spc="208" sz="10400">
                <a:solidFill>
                  <a:srgbClr val="FFFFFF"/>
                </a:solidFill>
              </a:defRPr>
            </a:lvl1pPr>
          </a:lstStyle>
          <a:p>
            <a:pPr/>
            <a:r>
              <a:t>Titeltekst</a:t>
            </a:r>
          </a:p>
        </p:txBody>
      </p:sp>
      <p:sp>
        <p:nvSpPr>
          <p:cNvPr id="41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midden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kst"/>
          <p:cNvSpPr txBox="1"/>
          <p:nvPr>
            <p:ph type="title"/>
          </p:nvPr>
        </p:nvSpPr>
        <p:spPr>
          <a:xfrm>
            <a:off x="673100" y="3086100"/>
            <a:ext cx="11658600" cy="3568700"/>
          </a:xfrm>
          <a:prstGeom prst="rect">
            <a:avLst/>
          </a:prstGeom>
        </p:spPr>
        <p:txBody>
          <a:bodyPr anchor="ctr"/>
          <a:lstStyle>
            <a:lvl1pPr>
              <a:defRPr spc="208" sz="10400"/>
            </a:lvl1pPr>
          </a:lstStyle>
          <a:p>
            <a:pPr/>
            <a:r>
              <a:t>Titeltekst</a:t>
            </a:r>
          </a:p>
        </p:txBody>
      </p:sp>
      <p:sp>
        <p:nvSpPr>
          <p:cNvPr id="49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ca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Afbeelding"/>
          <p:cNvSpPr/>
          <p:nvPr>
            <p:ph type="pic" sz="half" idx="13"/>
          </p:nvPr>
        </p:nvSpPr>
        <p:spPr>
          <a:xfrm>
            <a:off x="6191619" y="1082886"/>
            <a:ext cx="5880101" cy="7747001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7" name="Titeltekst"/>
          <p:cNvSpPr txBox="1"/>
          <p:nvPr>
            <p:ph type="title"/>
          </p:nvPr>
        </p:nvSpPr>
        <p:spPr>
          <a:xfrm>
            <a:off x="673100" y="4191000"/>
            <a:ext cx="4889500" cy="3581400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pc="148" sz="7400"/>
            </a:lvl1pPr>
          </a:lstStyle>
          <a:p>
            <a:pPr/>
            <a:r>
              <a:t>Titeltekst</a:t>
            </a:r>
          </a:p>
        </p:txBody>
      </p:sp>
      <p:sp>
        <p:nvSpPr>
          <p:cNvPr id="58" name="Hoofdtekst - niveau één…"/>
          <p:cNvSpPr txBox="1"/>
          <p:nvPr>
            <p:ph type="body" sz="quarter" idx="1"/>
          </p:nvPr>
        </p:nvSpPr>
        <p:spPr>
          <a:xfrm>
            <a:off x="673100" y="2844800"/>
            <a:ext cx="4889500" cy="13589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cap="all" spc="79" sz="4000">
                <a:latin typeface="+mn-lt"/>
                <a:ea typeface="+mn-ea"/>
                <a:cs typeface="+mn-cs"/>
                <a:sym typeface="Futura"/>
              </a:defRPr>
            </a:lvl1pPr>
            <a:lvl2pPr marL="0" indent="0">
              <a:spcBef>
                <a:spcPts val="0"/>
              </a:spcBef>
              <a:buClrTx/>
              <a:buSzTx/>
              <a:buNone/>
              <a:defRPr cap="all" spc="79" sz="4000">
                <a:latin typeface="+mn-lt"/>
                <a:ea typeface="+mn-ea"/>
                <a:cs typeface="+mn-cs"/>
                <a:sym typeface="Futura"/>
              </a:defRPr>
            </a:lvl2pPr>
            <a:lvl3pPr marL="0" indent="0">
              <a:spcBef>
                <a:spcPts val="0"/>
              </a:spcBef>
              <a:buClrTx/>
              <a:buSzTx/>
              <a:buNone/>
              <a:defRPr cap="all" spc="79" sz="4000">
                <a:latin typeface="+mn-lt"/>
                <a:ea typeface="+mn-ea"/>
                <a:cs typeface="+mn-cs"/>
                <a:sym typeface="Futura"/>
              </a:defRPr>
            </a:lvl3pPr>
            <a:lvl4pPr marL="0" indent="0">
              <a:spcBef>
                <a:spcPts val="0"/>
              </a:spcBef>
              <a:buClrTx/>
              <a:buSzTx/>
              <a:buNone/>
              <a:defRPr cap="all" spc="79" sz="4000">
                <a:latin typeface="+mn-lt"/>
                <a:ea typeface="+mn-ea"/>
                <a:cs typeface="+mn-cs"/>
                <a:sym typeface="Futura"/>
              </a:defRPr>
            </a:lvl4pPr>
            <a:lvl5pPr marL="0" indent="0">
              <a:spcBef>
                <a:spcPts val="0"/>
              </a:spcBef>
              <a:buClrTx/>
              <a:buSzTx/>
              <a:buNone/>
              <a:defRPr cap="all" spc="79" sz="4000">
                <a:latin typeface="+mn-lt"/>
                <a:ea typeface="+mn-ea"/>
                <a:cs typeface="+mn-cs"/>
                <a:sym typeface="Futura"/>
              </a:defRPr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59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donec quis nunc"/>
          <p:cNvSpPr txBox="1"/>
          <p:nvPr>
            <p:ph type="body" sz="quarter" idx="13"/>
          </p:nvPr>
        </p:nvSpPr>
        <p:spPr>
          <a:xfrm>
            <a:off x="673100" y="1320800"/>
            <a:ext cx="11658600" cy="5362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/>
            <a:r>
              <a:t>donec quis nunc</a:t>
            </a:r>
          </a:p>
        </p:txBody>
      </p:sp>
      <p:sp>
        <p:nvSpPr>
          <p:cNvPr id="67" name="Ti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68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donec quis nunc"/>
          <p:cNvSpPr txBox="1"/>
          <p:nvPr>
            <p:ph type="body" sz="quarter" idx="13"/>
          </p:nvPr>
        </p:nvSpPr>
        <p:spPr>
          <a:xfrm>
            <a:off x="673100" y="1320800"/>
            <a:ext cx="11658600" cy="5362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/>
            <a:r>
              <a:t>donec quis nunc</a:t>
            </a:r>
          </a:p>
        </p:txBody>
      </p:sp>
      <p:sp>
        <p:nvSpPr>
          <p:cNvPr id="76" name="Ti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77" name="Hoofdtekst - niveau éé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8" name="Dianummer"/>
          <p:cNvSpPr txBox="1"/>
          <p:nvPr>
            <p:ph type="sldNum" sz="quarter" idx="2"/>
          </p:nvPr>
        </p:nvSpPr>
        <p:spPr>
          <a:xfrm>
            <a:off x="6338817" y="9235547"/>
            <a:ext cx="327168" cy="33760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, opsomm., f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fbeelding"/>
          <p:cNvSpPr/>
          <p:nvPr>
            <p:ph type="pic" sz="half" idx="13"/>
          </p:nvPr>
        </p:nvSpPr>
        <p:spPr>
          <a:xfrm>
            <a:off x="6172200" y="2324089"/>
            <a:ext cx="5943600" cy="6568573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6" name="donec quis nunc"/>
          <p:cNvSpPr txBox="1"/>
          <p:nvPr>
            <p:ph type="body" sz="quarter" idx="14"/>
          </p:nvPr>
        </p:nvSpPr>
        <p:spPr>
          <a:xfrm>
            <a:off x="673100" y="1320800"/>
            <a:ext cx="11658600" cy="5362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/>
            <a:r>
              <a:t>donec quis nunc</a:t>
            </a:r>
          </a:p>
        </p:txBody>
      </p:sp>
      <p:sp>
        <p:nvSpPr>
          <p:cNvPr id="87" name="Ti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88" name="Hoofdtekst - niveau één…"/>
          <p:cNvSpPr txBox="1"/>
          <p:nvPr>
            <p:ph type="body" sz="half" idx="1"/>
          </p:nvPr>
        </p:nvSpPr>
        <p:spPr>
          <a:xfrm>
            <a:off x="673100" y="2603500"/>
            <a:ext cx="4775200" cy="6019800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defRPr spc="48" sz="2400"/>
            </a:lvl1pPr>
            <a:lvl2pPr>
              <a:spcBef>
                <a:spcPts val="2800"/>
              </a:spcBef>
              <a:defRPr spc="48" sz="2400"/>
            </a:lvl2pPr>
            <a:lvl3pPr>
              <a:spcBef>
                <a:spcPts val="2800"/>
              </a:spcBef>
              <a:defRPr spc="48" sz="2400"/>
            </a:lvl3pPr>
            <a:lvl4pPr>
              <a:spcBef>
                <a:spcPts val="2800"/>
              </a:spcBef>
              <a:defRPr spc="48" sz="2400"/>
            </a:lvl4pPr>
            <a:lvl5pPr>
              <a:spcBef>
                <a:spcPts val="2800"/>
              </a:spcBef>
              <a:defRPr spc="48" sz="24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89" name="Dianummer"/>
          <p:cNvSpPr txBox="1"/>
          <p:nvPr>
            <p:ph type="sldNum" sz="quarter" idx="2"/>
          </p:nvPr>
        </p:nvSpPr>
        <p:spPr>
          <a:xfrm>
            <a:off x="6338817" y="9235547"/>
            <a:ext cx="327168" cy="33760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/>
          <p:nvPr>
            <p:ph type="title"/>
          </p:nvPr>
        </p:nvSpPr>
        <p:spPr>
          <a:xfrm>
            <a:off x="673100" y="584200"/>
            <a:ext cx="11658600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Titeltekst</a:t>
            </a:r>
          </a:p>
        </p:txBody>
      </p:sp>
      <p:sp>
        <p:nvSpPr>
          <p:cNvPr id="3" name="Hoofdtekst - niveau één…"/>
          <p:cNvSpPr txBox="1"/>
          <p:nvPr>
            <p:ph type="body" idx="1"/>
          </p:nvPr>
        </p:nvSpPr>
        <p:spPr>
          <a:xfrm>
            <a:off x="673100" y="2387600"/>
            <a:ext cx="11658600" cy="645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Dianummer"/>
          <p:cNvSpPr txBox="1"/>
          <p:nvPr>
            <p:ph type="sldNum" sz="quarter" idx="2"/>
          </p:nvPr>
        </p:nvSpPr>
        <p:spPr>
          <a:xfrm>
            <a:off x="6338817" y="9234278"/>
            <a:ext cx="327168" cy="33760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cap="all" spc="28" sz="1400">
                <a:solidFill>
                  <a:srgbClr val="9A958E"/>
                </a:solidFill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1pPr>
      <a:lvl2pPr marL="0" marR="0" indent="3429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2pPr>
      <a:lvl3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3pPr>
      <a:lvl4pPr marL="0" marR="0" indent="10287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4pPr>
      <a:lvl5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5pPr>
      <a:lvl6pPr marL="0" marR="0" indent="17145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6pPr>
      <a:lvl7pPr marL="0" marR="0" indent="2057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7pPr>
      <a:lvl8pPr marL="0" marR="0" indent="24003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8pPr>
      <a:lvl9pPr marL="0" marR="0" indent="2743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9pPr>
    </p:titleStyle>
    <p:bodyStyle>
      <a:lvl1pPr marL="381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1pPr>
      <a:lvl2pPr marL="762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2pPr>
      <a:lvl3pPr marL="1143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3pPr>
      <a:lvl4pPr marL="1524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4pPr>
      <a:lvl5pPr marL="1905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5pPr>
      <a:lvl6pPr marL="2286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6pPr>
      <a:lvl7pPr marL="2667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7pPr>
      <a:lvl8pPr marL="3048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8pPr>
      <a:lvl9pPr marL="3429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9pPr>
    </p:bodyStyle>
    <p:otherStyle>
      <a:lvl1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1pPr>
      <a:lvl2pPr marL="0" marR="0" indent="228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2pPr>
      <a:lvl3pPr marL="0" marR="0" indent="457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3pPr>
      <a:lvl4pPr marL="0" marR="0" indent="685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4pPr>
      <a:lvl5pPr marL="0" marR="0" indent="9144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5pPr>
      <a:lvl6pPr marL="0" marR="0" indent="11430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6pPr>
      <a:lvl7pPr marL="0" marR="0" indent="1371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7pPr>
      <a:lvl8pPr marL="0" marR="0" indent="1600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8pPr>
      <a:lvl9pPr marL="0" marR="0" indent="1828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ijl"/>
          <p:cNvSpPr/>
          <p:nvPr/>
        </p:nvSpPr>
        <p:spPr>
          <a:xfrm rot="5400000">
            <a:off x="-2485257" y="4601691"/>
            <a:ext cx="7693473" cy="1270001"/>
          </a:xfrm>
          <a:prstGeom prst="rightArrow">
            <a:avLst>
              <a:gd name="adj1" fmla="val 30805"/>
              <a:gd name="adj2" fmla="val 58469"/>
            </a:avLst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cap="all" spc="32" sz="16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pPr>
          </a:p>
        </p:txBody>
      </p:sp>
      <p:sp>
        <p:nvSpPr>
          <p:cNvPr id="159" name="DE DAG VAN ……………………………………………………."/>
          <p:cNvSpPr txBox="1"/>
          <p:nvPr/>
        </p:nvSpPr>
        <p:spPr>
          <a:xfrm>
            <a:off x="2679286" y="308765"/>
            <a:ext cx="8274102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DE DAG VAN …………………………………………………….</a:t>
            </a:r>
          </a:p>
        </p:txBody>
      </p:sp>
      <p:sp>
        <p:nvSpPr>
          <p:cNvPr id="160" name="08:00 - 10:00"/>
          <p:cNvSpPr txBox="1"/>
          <p:nvPr/>
        </p:nvSpPr>
        <p:spPr>
          <a:xfrm>
            <a:off x="1797100" y="1310658"/>
            <a:ext cx="1905306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08:00 - 10:00</a:t>
            </a:r>
          </a:p>
        </p:txBody>
      </p:sp>
      <p:sp>
        <p:nvSpPr>
          <p:cNvPr id="161" name="…………………………………………………………………"/>
          <p:cNvSpPr txBox="1"/>
          <p:nvPr/>
        </p:nvSpPr>
        <p:spPr>
          <a:xfrm>
            <a:off x="3722823" y="1374158"/>
            <a:ext cx="77343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…………………………………………………………………</a:t>
            </a:r>
          </a:p>
        </p:txBody>
      </p:sp>
      <p:sp>
        <p:nvSpPr>
          <p:cNvPr id="162" name="10:00 - 12:00"/>
          <p:cNvSpPr txBox="1"/>
          <p:nvPr/>
        </p:nvSpPr>
        <p:spPr>
          <a:xfrm>
            <a:off x="1776071" y="1947813"/>
            <a:ext cx="1905306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10:00 - 12:00</a:t>
            </a:r>
          </a:p>
        </p:txBody>
      </p:sp>
      <p:sp>
        <p:nvSpPr>
          <p:cNvPr id="163" name="…………………………………………………………………"/>
          <p:cNvSpPr txBox="1"/>
          <p:nvPr/>
        </p:nvSpPr>
        <p:spPr>
          <a:xfrm>
            <a:off x="3714494" y="1998613"/>
            <a:ext cx="77343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…………………………………………………………………</a:t>
            </a:r>
          </a:p>
        </p:txBody>
      </p:sp>
      <p:sp>
        <p:nvSpPr>
          <p:cNvPr id="164" name="12:00 - 14:00"/>
          <p:cNvSpPr txBox="1"/>
          <p:nvPr/>
        </p:nvSpPr>
        <p:spPr>
          <a:xfrm>
            <a:off x="1784503" y="2546868"/>
            <a:ext cx="1905305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12:00 - 14:00</a:t>
            </a:r>
          </a:p>
        </p:txBody>
      </p:sp>
      <p:sp>
        <p:nvSpPr>
          <p:cNvPr id="165" name="…………………………………………………………………"/>
          <p:cNvSpPr txBox="1"/>
          <p:nvPr/>
        </p:nvSpPr>
        <p:spPr>
          <a:xfrm>
            <a:off x="3710225" y="2610368"/>
            <a:ext cx="77343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…………………………………………………………………</a:t>
            </a:r>
          </a:p>
        </p:txBody>
      </p:sp>
      <p:sp>
        <p:nvSpPr>
          <p:cNvPr id="166" name="14:00 - 16:00"/>
          <p:cNvSpPr txBox="1"/>
          <p:nvPr/>
        </p:nvSpPr>
        <p:spPr>
          <a:xfrm>
            <a:off x="1763474" y="3184022"/>
            <a:ext cx="1905305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14:00 - 16:00</a:t>
            </a:r>
          </a:p>
        </p:txBody>
      </p:sp>
      <p:sp>
        <p:nvSpPr>
          <p:cNvPr id="167" name="…………………………………………………………………"/>
          <p:cNvSpPr txBox="1"/>
          <p:nvPr/>
        </p:nvSpPr>
        <p:spPr>
          <a:xfrm>
            <a:off x="3701896" y="3234822"/>
            <a:ext cx="77343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…………………………………………………………………</a:t>
            </a:r>
          </a:p>
        </p:txBody>
      </p:sp>
      <p:sp>
        <p:nvSpPr>
          <p:cNvPr id="168" name="16:00 - 18:00"/>
          <p:cNvSpPr txBox="1"/>
          <p:nvPr/>
        </p:nvSpPr>
        <p:spPr>
          <a:xfrm>
            <a:off x="1778101" y="3795777"/>
            <a:ext cx="1905306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16:00 - 18:00</a:t>
            </a:r>
          </a:p>
        </p:txBody>
      </p:sp>
      <p:sp>
        <p:nvSpPr>
          <p:cNvPr id="169" name="…………………………………………………………………"/>
          <p:cNvSpPr txBox="1"/>
          <p:nvPr/>
        </p:nvSpPr>
        <p:spPr>
          <a:xfrm>
            <a:off x="3703824" y="3859277"/>
            <a:ext cx="77343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…………………………………………………………………</a:t>
            </a:r>
          </a:p>
        </p:txBody>
      </p:sp>
      <p:sp>
        <p:nvSpPr>
          <p:cNvPr id="170" name="18:00 - 20:00"/>
          <p:cNvSpPr txBox="1"/>
          <p:nvPr/>
        </p:nvSpPr>
        <p:spPr>
          <a:xfrm>
            <a:off x="1757072" y="4432932"/>
            <a:ext cx="1905306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18:00 - 20:00</a:t>
            </a:r>
          </a:p>
        </p:txBody>
      </p:sp>
      <p:sp>
        <p:nvSpPr>
          <p:cNvPr id="171" name="…………………………………………………………………"/>
          <p:cNvSpPr txBox="1"/>
          <p:nvPr/>
        </p:nvSpPr>
        <p:spPr>
          <a:xfrm>
            <a:off x="3695495" y="4483732"/>
            <a:ext cx="77343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…………………………………………………………………</a:t>
            </a:r>
          </a:p>
        </p:txBody>
      </p:sp>
      <p:sp>
        <p:nvSpPr>
          <p:cNvPr id="172" name="20:00 - 22:00"/>
          <p:cNvSpPr txBox="1"/>
          <p:nvPr/>
        </p:nvSpPr>
        <p:spPr>
          <a:xfrm>
            <a:off x="1765504" y="5031987"/>
            <a:ext cx="1905306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20:00 - 22:00</a:t>
            </a:r>
          </a:p>
        </p:txBody>
      </p:sp>
      <p:sp>
        <p:nvSpPr>
          <p:cNvPr id="173" name="…………………………………………………………………"/>
          <p:cNvSpPr txBox="1"/>
          <p:nvPr/>
        </p:nvSpPr>
        <p:spPr>
          <a:xfrm>
            <a:off x="3691226" y="5095487"/>
            <a:ext cx="77343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…………………………………………………………………</a:t>
            </a:r>
          </a:p>
        </p:txBody>
      </p:sp>
      <p:sp>
        <p:nvSpPr>
          <p:cNvPr id="174" name="Hoe voelt jouw persoon zich vandaag?…"/>
          <p:cNvSpPr txBox="1"/>
          <p:nvPr/>
        </p:nvSpPr>
        <p:spPr>
          <a:xfrm>
            <a:off x="2328576" y="6376146"/>
            <a:ext cx="9841085" cy="2533949"/>
          </a:xfrm>
          <a:prstGeom prst="rect">
            <a:avLst/>
          </a:prstGeom>
          <a:ln w="38100">
            <a:solidFill>
              <a:srgbClr val="5B585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cap="all" spc="32" sz="1600">
                <a:latin typeface="+mn-lt"/>
                <a:ea typeface="+mn-ea"/>
                <a:cs typeface="+mn-cs"/>
                <a:sym typeface="Futura"/>
              </a:defRPr>
            </a:pPr>
            <a:r>
              <a:t>Hoe voelt jouw persoon zich vandaag?</a:t>
            </a:r>
          </a:p>
          <a:p>
            <a:pPr algn="l">
              <a:defRPr cap="all" spc="32" sz="1600">
                <a:latin typeface="+mn-lt"/>
                <a:ea typeface="+mn-ea"/>
                <a:cs typeface="+mn-cs"/>
                <a:sym typeface="Futura"/>
              </a:defRPr>
            </a:pPr>
          </a:p>
          <a:p>
            <a:pPr algn="l">
              <a:defRPr cap="all" spc="32" sz="1600">
                <a:latin typeface="+mn-lt"/>
                <a:ea typeface="+mn-ea"/>
                <a:cs typeface="+mn-cs"/>
                <a:sym typeface="Futura"/>
              </a:defRPr>
            </a:pPr>
          </a:p>
          <a:p>
            <a:pPr algn="l">
              <a:defRPr cap="all" spc="32" sz="1600">
                <a:latin typeface="+mn-lt"/>
                <a:ea typeface="+mn-ea"/>
                <a:cs typeface="+mn-cs"/>
                <a:sym typeface="Futura"/>
              </a:defRPr>
            </a:pPr>
            <a:r>
              <a:t>Waarom voelt die zich zo?</a:t>
            </a:r>
          </a:p>
          <a:p>
            <a:pPr algn="l">
              <a:defRPr cap="all" spc="32" sz="1600">
                <a:latin typeface="+mn-lt"/>
                <a:ea typeface="+mn-ea"/>
                <a:cs typeface="+mn-cs"/>
                <a:sym typeface="Futura"/>
              </a:defRPr>
            </a:pPr>
          </a:p>
          <a:p>
            <a:pPr algn="l">
              <a:defRPr cap="all" spc="32" sz="1600">
                <a:latin typeface="+mn-lt"/>
                <a:ea typeface="+mn-ea"/>
                <a:cs typeface="+mn-cs"/>
                <a:sym typeface="Futura"/>
              </a:defRPr>
            </a:pPr>
          </a:p>
          <a:p>
            <a:pPr algn="l">
              <a:defRPr cap="all" spc="32" sz="1600">
                <a:latin typeface="+mn-lt"/>
                <a:ea typeface="+mn-ea"/>
                <a:cs typeface="+mn-cs"/>
                <a:sym typeface="Futura"/>
              </a:defRPr>
            </a:pPr>
            <a:r>
              <a:t>Waarom kan jouw persoon jouw idee gebruiken?</a:t>
            </a:r>
          </a:p>
          <a:p>
            <a:pPr algn="l">
              <a:defRPr cap="all" spc="32" sz="1600">
                <a:latin typeface="+mn-lt"/>
                <a:ea typeface="+mn-ea"/>
                <a:cs typeface="+mn-cs"/>
                <a:sym typeface="Futur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8">
  <a:themeElements>
    <a:clrScheme name="New_Template8">
      <a:dk1>
        <a:srgbClr val="5B5854"/>
      </a:dk1>
      <a:lt1>
        <a:srgbClr val="072B5B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8">
      <a:majorFont>
        <a:latin typeface="Futura"/>
        <a:ea typeface="Futura"/>
        <a:cs typeface="Futura"/>
      </a:majorFont>
      <a:minorFont>
        <a:latin typeface="Futura"/>
        <a:ea typeface="Futura"/>
        <a:cs typeface="Futura"/>
      </a:minorFont>
    </a:fontScheme>
    <a:fmtScheme name="New_Template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32" strike="noStrike" sz="1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Futu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5"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B5854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8">
  <a:themeElements>
    <a:clrScheme name="New_Template8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8">
      <a:majorFont>
        <a:latin typeface="Futura"/>
        <a:ea typeface="Futura"/>
        <a:cs typeface="Futura"/>
      </a:majorFont>
      <a:minorFont>
        <a:latin typeface="Futura"/>
        <a:ea typeface="Futura"/>
        <a:cs typeface="Futura"/>
      </a:minorFont>
    </a:fontScheme>
    <a:fmtScheme name="New_Template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32" strike="noStrike" sz="1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Futu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5"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B5854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